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1" r:id="rId1"/>
  </p:sldMasterIdLst>
  <p:sldIdLst>
    <p:sldId id="256" r:id="rId2"/>
    <p:sldId id="257" r:id="rId3"/>
    <p:sldId id="258" r:id="rId4"/>
    <p:sldId id="277" r:id="rId5"/>
    <p:sldId id="260" r:id="rId6"/>
    <p:sldId id="262" r:id="rId7"/>
    <p:sldId id="268" r:id="rId8"/>
    <p:sldId id="263" r:id="rId9"/>
    <p:sldId id="264" r:id="rId10"/>
    <p:sldId id="265" r:id="rId11"/>
    <p:sldId id="267" r:id="rId12"/>
    <p:sldId id="269" r:id="rId13"/>
    <p:sldId id="279" r:id="rId14"/>
    <p:sldId id="271" r:id="rId15"/>
    <p:sldId id="282" r:id="rId16"/>
    <p:sldId id="280" r:id="rId17"/>
    <p:sldId id="272"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033"/>
    <p:restoredTop sz="96327"/>
  </p:normalViewPr>
  <p:slideViewPr>
    <p:cSldViewPr snapToGrid="0" snapToObjects="1">
      <p:cViewPr>
        <p:scale>
          <a:sx n="109" d="100"/>
          <a:sy n="109" d="100"/>
        </p:scale>
        <p:origin x="-96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3289FC-1536-4242-A79C-F3D3507A6BBD}"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9CDC9B77-C852-43C6-9EAE-AD9B13B199DE}">
      <dgm:prSet/>
      <dgm:spPr/>
      <dgm:t>
        <a:bodyPr/>
        <a:lstStyle/>
        <a:p>
          <a:r>
            <a:rPr lang="en-US"/>
            <a:t>Problem Statement</a:t>
          </a:r>
        </a:p>
      </dgm:t>
    </dgm:pt>
    <dgm:pt modelId="{99560DC5-061D-4532-900E-824C169BBAA2}" type="parTrans" cxnId="{47F6DCF7-A2C3-4BF3-8ADF-A83212444A3C}">
      <dgm:prSet/>
      <dgm:spPr/>
      <dgm:t>
        <a:bodyPr/>
        <a:lstStyle/>
        <a:p>
          <a:endParaRPr lang="en-US"/>
        </a:p>
      </dgm:t>
    </dgm:pt>
    <dgm:pt modelId="{46DB9DA9-01F5-4520-9759-BC8D0E02F527}" type="sibTrans" cxnId="{47F6DCF7-A2C3-4BF3-8ADF-A83212444A3C}">
      <dgm:prSet/>
      <dgm:spPr/>
      <dgm:t>
        <a:bodyPr/>
        <a:lstStyle/>
        <a:p>
          <a:endParaRPr lang="en-US"/>
        </a:p>
      </dgm:t>
    </dgm:pt>
    <dgm:pt modelId="{510FA368-6516-4F45-99D0-43148A047E05}">
      <dgm:prSet/>
      <dgm:spPr/>
      <dgm:t>
        <a:bodyPr/>
        <a:lstStyle/>
        <a:p>
          <a:r>
            <a:rPr lang="en-US"/>
            <a:t>Recommended solution</a:t>
          </a:r>
        </a:p>
      </dgm:t>
    </dgm:pt>
    <dgm:pt modelId="{E605A2AD-BB0A-44ED-AD80-58C813AECB83}" type="parTrans" cxnId="{963E29AE-3E94-4582-8299-DC76B26BC8E5}">
      <dgm:prSet/>
      <dgm:spPr/>
      <dgm:t>
        <a:bodyPr/>
        <a:lstStyle/>
        <a:p>
          <a:endParaRPr lang="en-US"/>
        </a:p>
      </dgm:t>
    </dgm:pt>
    <dgm:pt modelId="{A70BA84C-C761-4DE1-B471-A68CA7E26142}" type="sibTrans" cxnId="{963E29AE-3E94-4582-8299-DC76B26BC8E5}">
      <dgm:prSet/>
      <dgm:spPr/>
      <dgm:t>
        <a:bodyPr/>
        <a:lstStyle/>
        <a:p>
          <a:endParaRPr lang="en-US"/>
        </a:p>
      </dgm:t>
    </dgm:pt>
    <dgm:pt modelId="{32523DBB-EE36-40AD-9E4B-8498066488DF}">
      <dgm:prSet/>
      <dgm:spPr/>
      <dgm:t>
        <a:bodyPr/>
        <a:lstStyle/>
        <a:p>
          <a:r>
            <a:rPr lang="en-US" dirty="0"/>
            <a:t>Data set</a:t>
          </a:r>
        </a:p>
      </dgm:t>
    </dgm:pt>
    <dgm:pt modelId="{03263234-AEA1-48DE-A9E1-3B4B72A0D6F5}" type="parTrans" cxnId="{DE48BA19-38C0-41C7-812B-DC2CCF604457}">
      <dgm:prSet/>
      <dgm:spPr/>
      <dgm:t>
        <a:bodyPr/>
        <a:lstStyle/>
        <a:p>
          <a:endParaRPr lang="en-US"/>
        </a:p>
      </dgm:t>
    </dgm:pt>
    <dgm:pt modelId="{659F8D3B-17CB-496A-9709-5EA1F90CE302}" type="sibTrans" cxnId="{DE48BA19-38C0-41C7-812B-DC2CCF604457}">
      <dgm:prSet/>
      <dgm:spPr/>
      <dgm:t>
        <a:bodyPr/>
        <a:lstStyle/>
        <a:p>
          <a:endParaRPr lang="en-US"/>
        </a:p>
      </dgm:t>
    </dgm:pt>
    <dgm:pt modelId="{4775D882-6DAA-46CC-8318-1FC38E058F05}">
      <dgm:prSet/>
      <dgm:spPr/>
      <dgm:t>
        <a:bodyPr/>
        <a:lstStyle/>
        <a:p>
          <a:r>
            <a:rPr lang="en-US"/>
            <a:t>Analysis of the Data set</a:t>
          </a:r>
        </a:p>
      </dgm:t>
    </dgm:pt>
    <dgm:pt modelId="{45E2CF7C-89E1-4D8C-8E7C-1296E96D3D2F}" type="parTrans" cxnId="{1E322F3C-60FC-4CBA-885D-6CE8B6B1E754}">
      <dgm:prSet/>
      <dgm:spPr/>
      <dgm:t>
        <a:bodyPr/>
        <a:lstStyle/>
        <a:p>
          <a:endParaRPr lang="en-US"/>
        </a:p>
      </dgm:t>
    </dgm:pt>
    <dgm:pt modelId="{87EA1EE8-27FC-414A-97CF-C757F3C58AC3}" type="sibTrans" cxnId="{1E322F3C-60FC-4CBA-885D-6CE8B6B1E754}">
      <dgm:prSet/>
      <dgm:spPr/>
      <dgm:t>
        <a:bodyPr/>
        <a:lstStyle/>
        <a:p>
          <a:endParaRPr lang="en-US"/>
        </a:p>
      </dgm:t>
    </dgm:pt>
    <dgm:pt modelId="{70B5A9E5-CCF4-4270-B0B0-EFEB2C105F40}">
      <dgm:prSet/>
      <dgm:spPr/>
      <dgm:t>
        <a:bodyPr/>
        <a:lstStyle/>
        <a:p>
          <a:r>
            <a:rPr lang="en-US"/>
            <a:t>Recommended approach and architecture</a:t>
          </a:r>
        </a:p>
      </dgm:t>
    </dgm:pt>
    <dgm:pt modelId="{C5321288-B48F-4B36-885B-64FBC2DD7736}" type="parTrans" cxnId="{B715D306-30D2-4E92-BCB7-70368CAC74A8}">
      <dgm:prSet/>
      <dgm:spPr/>
      <dgm:t>
        <a:bodyPr/>
        <a:lstStyle/>
        <a:p>
          <a:endParaRPr lang="en-US"/>
        </a:p>
      </dgm:t>
    </dgm:pt>
    <dgm:pt modelId="{F9749BDF-8E9F-43C9-A070-A629982118F9}" type="sibTrans" cxnId="{B715D306-30D2-4E92-BCB7-70368CAC74A8}">
      <dgm:prSet/>
      <dgm:spPr/>
      <dgm:t>
        <a:bodyPr/>
        <a:lstStyle/>
        <a:p>
          <a:endParaRPr lang="en-US"/>
        </a:p>
      </dgm:t>
    </dgm:pt>
    <dgm:pt modelId="{736D7AA6-047F-4FAA-A11D-9D050056E07B}">
      <dgm:prSet/>
      <dgm:spPr/>
      <dgm:t>
        <a:bodyPr/>
        <a:lstStyle/>
        <a:p>
          <a:r>
            <a:rPr lang="en-US"/>
            <a:t>Implementations</a:t>
          </a:r>
        </a:p>
      </dgm:t>
    </dgm:pt>
    <dgm:pt modelId="{048BB3A0-B294-4FA8-AAF7-ED123582C8E0}" type="parTrans" cxnId="{7DE6BB28-DEB7-41CF-B17E-233721D3E1A5}">
      <dgm:prSet/>
      <dgm:spPr/>
      <dgm:t>
        <a:bodyPr/>
        <a:lstStyle/>
        <a:p>
          <a:endParaRPr lang="en-US"/>
        </a:p>
      </dgm:t>
    </dgm:pt>
    <dgm:pt modelId="{751C1BB2-C657-4197-83C7-395EAE9C2046}" type="sibTrans" cxnId="{7DE6BB28-DEB7-41CF-B17E-233721D3E1A5}">
      <dgm:prSet/>
      <dgm:spPr/>
      <dgm:t>
        <a:bodyPr/>
        <a:lstStyle/>
        <a:p>
          <a:endParaRPr lang="en-US"/>
        </a:p>
      </dgm:t>
    </dgm:pt>
    <dgm:pt modelId="{CB579E81-AF53-4A08-83E9-C451F1ADC694}">
      <dgm:prSet/>
      <dgm:spPr/>
      <dgm:t>
        <a:bodyPr/>
        <a:lstStyle/>
        <a:p>
          <a:r>
            <a:rPr lang="en-US"/>
            <a:t>Results</a:t>
          </a:r>
        </a:p>
      </dgm:t>
    </dgm:pt>
    <dgm:pt modelId="{89D66C3F-5487-473C-ACBB-BD05EB44A68F}" type="parTrans" cxnId="{C1EFC45D-E549-4AE6-BBEE-29B43D905E61}">
      <dgm:prSet/>
      <dgm:spPr/>
      <dgm:t>
        <a:bodyPr/>
        <a:lstStyle/>
        <a:p>
          <a:endParaRPr lang="en-US"/>
        </a:p>
      </dgm:t>
    </dgm:pt>
    <dgm:pt modelId="{B7C7EC3F-7C8C-471B-B69A-01F90A758BE9}" type="sibTrans" cxnId="{C1EFC45D-E549-4AE6-BBEE-29B43D905E61}">
      <dgm:prSet/>
      <dgm:spPr/>
      <dgm:t>
        <a:bodyPr/>
        <a:lstStyle/>
        <a:p>
          <a:endParaRPr lang="en-US"/>
        </a:p>
      </dgm:t>
    </dgm:pt>
    <dgm:pt modelId="{E29D0DD0-1488-4090-A49E-492576A88E81}">
      <dgm:prSet/>
      <dgm:spPr/>
      <dgm:t>
        <a:bodyPr/>
        <a:lstStyle/>
        <a:p>
          <a:r>
            <a:rPr lang="en-US"/>
            <a:t>Performance evaluation</a:t>
          </a:r>
        </a:p>
      </dgm:t>
    </dgm:pt>
    <dgm:pt modelId="{30BBF843-8677-4072-A0FB-5EE50E7C58BD}" type="parTrans" cxnId="{4CEF8376-6CB0-436D-AD7D-0F914B663C9C}">
      <dgm:prSet/>
      <dgm:spPr/>
      <dgm:t>
        <a:bodyPr/>
        <a:lstStyle/>
        <a:p>
          <a:endParaRPr lang="en-US"/>
        </a:p>
      </dgm:t>
    </dgm:pt>
    <dgm:pt modelId="{94BA5E9B-979D-4790-A1C1-59C1E8F7DC2A}" type="sibTrans" cxnId="{4CEF8376-6CB0-436D-AD7D-0F914B663C9C}">
      <dgm:prSet/>
      <dgm:spPr/>
      <dgm:t>
        <a:bodyPr/>
        <a:lstStyle/>
        <a:p>
          <a:endParaRPr lang="en-US"/>
        </a:p>
      </dgm:t>
    </dgm:pt>
    <dgm:pt modelId="{F7E524FE-ECA4-409B-A7D7-24CCBE8F411F}">
      <dgm:prSet/>
      <dgm:spPr/>
      <dgm:t>
        <a:bodyPr/>
        <a:lstStyle/>
        <a:p>
          <a:r>
            <a:rPr lang="en-US"/>
            <a:t>Conclusion and future directions</a:t>
          </a:r>
        </a:p>
      </dgm:t>
    </dgm:pt>
    <dgm:pt modelId="{D35EFFF0-AA6D-4471-BEF2-A461E5D22C55}" type="parTrans" cxnId="{448D6BFF-168A-44EC-ADE6-1442BB7234EE}">
      <dgm:prSet/>
      <dgm:spPr/>
      <dgm:t>
        <a:bodyPr/>
        <a:lstStyle/>
        <a:p>
          <a:endParaRPr lang="en-US"/>
        </a:p>
      </dgm:t>
    </dgm:pt>
    <dgm:pt modelId="{BB826FF0-6A0A-4988-AAFB-3E1FF69A4A45}" type="sibTrans" cxnId="{448D6BFF-168A-44EC-ADE6-1442BB7234EE}">
      <dgm:prSet/>
      <dgm:spPr/>
      <dgm:t>
        <a:bodyPr/>
        <a:lstStyle/>
        <a:p>
          <a:endParaRPr lang="en-US"/>
        </a:p>
      </dgm:t>
    </dgm:pt>
    <dgm:pt modelId="{F6686879-0D60-41C0-B622-C8493A53FF56}">
      <dgm:prSet/>
      <dgm:spPr/>
      <dgm:t>
        <a:bodyPr/>
        <a:lstStyle/>
        <a:p>
          <a:r>
            <a:rPr lang="en-US"/>
            <a:t>References</a:t>
          </a:r>
        </a:p>
      </dgm:t>
    </dgm:pt>
    <dgm:pt modelId="{F628A21F-3008-46E1-B9ED-65A50E5B31B2}" type="parTrans" cxnId="{BA0E7BF1-7A9C-48CF-93F4-E8DC33EB7D8A}">
      <dgm:prSet/>
      <dgm:spPr/>
      <dgm:t>
        <a:bodyPr/>
        <a:lstStyle/>
        <a:p>
          <a:endParaRPr lang="en-US"/>
        </a:p>
      </dgm:t>
    </dgm:pt>
    <dgm:pt modelId="{08D8A131-FCBD-4167-8B06-1545DB135F1E}" type="sibTrans" cxnId="{BA0E7BF1-7A9C-48CF-93F4-E8DC33EB7D8A}">
      <dgm:prSet/>
      <dgm:spPr/>
      <dgm:t>
        <a:bodyPr/>
        <a:lstStyle/>
        <a:p>
          <a:endParaRPr lang="en-US"/>
        </a:p>
      </dgm:t>
    </dgm:pt>
    <dgm:pt modelId="{1D5F6FB9-562D-7844-B0F6-CCD44A8909F5}">
      <dgm:prSet/>
      <dgm:spPr/>
      <dgm:t>
        <a:bodyPr/>
        <a:lstStyle/>
        <a:p>
          <a:r>
            <a:rPr lang="en-US" dirty="0"/>
            <a:t>Related Work</a:t>
          </a:r>
        </a:p>
      </dgm:t>
    </dgm:pt>
    <dgm:pt modelId="{540F964A-9EB3-1A43-B48D-11F0FF8160EF}" type="parTrans" cxnId="{DA2518BB-F112-2E48-81CA-46CDFB019379}">
      <dgm:prSet/>
      <dgm:spPr/>
      <dgm:t>
        <a:bodyPr/>
        <a:lstStyle/>
        <a:p>
          <a:endParaRPr lang="en-US"/>
        </a:p>
      </dgm:t>
    </dgm:pt>
    <dgm:pt modelId="{03273D47-94A8-864B-8D02-B3A9D911F26D}" type="sibTrans" cxnId="{DA2518BB-F112-2E48-81CA-46CDFB019379}">
      <dgm:prSet/>
      <dgm:spPr/>
      <dgm:t>
        <a:bodyPr/>
        <a:lstStyle/>
        <a:p>
          <a:endParaRPr lang="en-US"/>
        </a:p>
      </dgm:t>
    </dgm:pt>
    <dgm:pt modelId="{593827B5-DBAA-5F45-A311-D1F5671384F0}" type="pres">
      <dgm:prSet presAssocID="{4A3289FC-1536-4242-A79C-F3D3507A6BBD}" presName="vert0" presStyleCnt="0">
        <dgm:presLayoutVars>
          <dgm:dir/>
          <dgm:animOne val="branch"/>
          <dgm:animLvl val="lvl"/>
        </dgm:presLayoutVars>
      </dgm:prSet>
      <dgm:spPr/>
    </dgm:pt>
    <dgm:pt modelId="{E8B24BAD-5373-9847-B75B-8F05E78320FF}" type="pres">
      <dgm:prSet presAssocID="{9CDC9B77-C852-43C6-9EAE-AD9B13B199DE}" presName="thickLine" presStyleLbl="alignNode1" presStyleIdx="0" presStyleCnt="11"/>
      <dgm:spPr/>
    </dgm:pt>
    <dgm:pt modelId="{989A8DDE-0C79-BC41-8959-638BD21E83C3}" type="pres">
      <dgm:prSet presAssocID="{9CDC9B77-C852-43C6-9EAE-AD9B13B199DE}" presName="horz1" presStyleCnt="0"/>
      <dgm:spPr/>
    </dgm:pt>
    <dgm:pt modelId="{EBE9AE59-7E4B-A74A-B81E-8197EB8C3A36}" type="pres">
      <dgm:prSet presAssocID="{9CDC9B77-C852-43C6-9EAE-AD9B13B199DE}" presName="tx1" presStyleLbl="revTx" presStyleIdx="0" presStyleCnt="11"/>
      <dgm:spPr/>
    </dgm:pt>
    <dgm:pt modelId="{1C871227-4E95-CB4D-929B-317E38494918}" type="pres">
      <dgm:prSet presAssocID="{9CDC9B77-C852-43C6-9EAE-AD9B13B199DE}" presName="vert1" presStyleCnt="0"/>
      <dgm:spPr/>
    </dgm:pt>
    <dgm:pt modelId="{45DB86BD-1139-4540-82E3-8E76F72FD01F}" type="pres">
      <dgm:prSet presAssocID="{510FA368-6516-4F45-99D0-43148A047E05}" presName="thickLine" presStyleLbl="alignNode1" presStyleIdx="1" presStyleCnt="11"/>
      <dgm:spPr/>
    </dgm:pt>
    <dgm:pt modelId="{047D08CE-8461-C849-AB19-E2815B883B97}" type="pres">
      <dgm:prSet presAssocID="{510FA368-6516-4F45-99D0-43148A047E05}" presName="horz1" presStyleCnt="0"/>
      <dgm:spPr/>
    </dgm:pt>
    <dgm:pt modelId="{50968E86-76AD-E944-8C56-108AF1ED2555}" type="pres">
      <dgm:prSet presAssocID="{510FA368-6516-4F45-99D0-43148A047E05}" presName="tx1" presStyleLbl="revTx" presStyleIdx="1" presStyleCnt="11"/>
      <dgm:spPr/>
    </dgm:pt>
    <dgm:pt modelId="{FABC90F1-5936-714E-A299-192F0EB9219D}" type="pres">
      <dgm:prSet presAssocID="{510FA368-6516-4F45-99D0-43148A047E05}" presName="vert1" presStyleCnt="0"/>
      <dgm:spPr/>
    </dgm:pt>
    <dgm:pt modelId="{E4B5E871-FE32-EF41-B72C-3C984ED77D05}" type="pres">
      <dgm:prSet presAssocID="{32523DBB-EE36-40AD-9E4B-8498066488DF}" presName="thickLine" presStyleLbl="alignNode1" presStyleIdx="2" presStyleCnt="11"/>
      <dgm:spPr/>
    </dgm:pt>
    <dgm:pt modelId="{B0E6E781-441E-0A4F-B93F-EFC9E3D26B2C}" type="pres">
      <dgm:prSet presAssocID="{32523DBB-EE36-40AD-9E4B-8498066488DF}" presName="horz1" presStyleCnt="0"/>
      <dgm:spPr/>
    </dgm:pt>
    <dgm:pt modelId="{9F37740E-54BA-AE42-A9A9-CA161F840307}" type="pres">
      <dgm:prSet presAssocID="{32523DBB-EE36-40AD-9E4B-8498066488DF}" presName="tx1" presStyleLbl="revTx" presStyleIdx="2" presStyleCnt="11"/>
      <dgm:spPr/>
    </dgm:pt>
    <dgm:pt modelId="{3744B4F4-1076-624D-B362-217D2C6DF49C}" type="pres">
      <dgm:prSet presAssocID="{32523DBB-EE36-40AD-9E4B-8498066488DF}" presName="vert1" presStyleCnt="0"/>
      <dgm:spPr/>
    </dgm:pt>
    <dgm:pt modelId="{A7506099-61B5-1043-98C9-8A5E7B5DC3AA}" type="pres">
      <dgm:prSet presAssocID="{1D5F6FB9-562D-7844-B0F6-CCD44A8909F5}" presName="thickLine" presStyleLbl="alignNode1" presStyleIdx="3" presStyleCnt="11"/>
      <dgm:spPr/>
    </dgm:pt>
    <dgm:pt modelId="{CABE33B8-0033-3F4E-82FE-F0BE42847558}" type="pres">
      <dgm:prSet presAssocID="{1D5F6FB9-562D-7844-B0F6-CCD44A8909F5}" presName="horz1" presStyleCnt="0"/>
      <dgm:spPr/>
    </dgm:pt>
    <dgm:pt modelId="{7B5B06D9-340C-724A-9E7C-73047BE526DF}" type="pres">
      <dgm:prSet presAssocID="{1D5F6FB9-562D-7844-B0F6-CCD44A8909F5}" presName="tx1" presStyleLbl="revTx" presStyleIdx="3" presStyleCnt="11"/>
      <dgm:spPr/>
    </dgm:pt>
    <dgm:pt modelId="{0D1D110A-8358-BA47-A0FE-628523FFF4EC}" type="pres">
      <dgm:prSet presAssocID="{1D5F6FB9-562D-7844-B0F6-CCD44A8909F5}" presName="vert1" presStyleCnt="0"/>
      <dgm:spPr/>
    </dgm:pt>
    <dgm:pt modelId="{836639C1-B4CE-664B-B0FB-9A00679B7665}" type="pres">
      <dgm:prSet presAssocID="{4775D882-6DAA-46CC-8318-1FC38E058F05}" presName="thickLine" presStyleLbl="alignNode1" presStyleIdx="4" presStyleCnt="11"/>
      <dgm:spPr/>
    </dgm:pt>
    <dgm:pt modelId="{68E5181E-B468-CB49-8E13-DB7E6EF2993D}" type="pres">
      <dgm:prSet presAssocID="{4775D882-6DAA-46CC-8318-1FC38E058F05}" presName="horz1" presStyleCnt="0"/>
      <dgm:spPr/>
    </dgm:pt>
    <dgm:pt modelId="{98A56AC4-E7A6-154A-9E17-CEDDBD9641E4}" type="pres">
      <dgm:prSet presAssocID="{4775D882-6DAA-46CC-8318-1FC38E058F05}" presName="tx1" presStyleLbl="revTx" presStyleIdx="4" presStyleCnt="11"/>
      <dgm:spPr/>
    </dgm:pt>
    <dgm:pt modelId="{633CDD84-F988-0B46-A4D2-577C7058CD44}" type="pres">
      <dgm:prSet presAssocID="{4775D882-6DAA-46CC-8318-1FC38E058F05}" presName="vert1" presStyleCnt="0"/>
      <dgm:spPr/>
    </dgm:pt>
    <dgm:pt modelId="{470B7836-AC46-4946-998F-435517B66573}" type="pres">
      <dgm:prSet presAssocID="{70B5A9E5-CCF4-4270-B0B0-EFEB2C105F40}" presName="thickLine" presStyleLbl="alignNode1" presStyleIdx="5" presStyleCnt="11"/>
      <dgm:spPr/>
    </dgm:pt>
    <dgm:pt modelId="{1B85EE6F-FCF2-084A-8AD2-34A009876B18}" type="pres">
      <dgm:prSet presAssocID="{70B5A9E5-CCF4-4270-B0B0-EFEB2C105F40}" presName="horz1" presStyleCnt="0"/>
      <dgm:spPr/>
    </dgm:pt>
    <dgm:pt modelId="{1BA881CA-3DB1-2C45-904A-070549A94A66}" type="pres">
      <dgm:prSet presAssocID="{70B5A9E5-CCF4-4270-B0B0-EFEB2C105F40}" presName="tx1" presStyleLbl="revTx" presStyleIdx="5" presStyleCnt="11"/>
      <dgm:spPr/>
    </dgm:pt>
    <dgm:pt modelId="{49E8E46E-A739-D045-88D3-2067D07E973C}" type="pres">
      <dgm:prSet presAssocID="{70B5A9E5-CCF4-4270-B0B0-EFEB2C105F40}" presName="vert1" presStyleCnt="0"/>
      <dgm:spPr/>
    </dgm:pt>
    <dgm:pt modelId="{227AFF46-EC27-F94C-AEE2-8E10D55CAB4A}" type="pres">
      <dgm:prSet presAssocID="{736D7AA6-047F-4FAA-A11D-9D050056E07B}" presName="thickLine" presStyleLbl="alignNode1" presStyleIdx="6" presStyleCnt="11"/>
      <dgm:spPr/>
    </dgm:pt>
    <dgm:pt modelId="{71C5D81E-1ACA-4446-A4C3-454FFAC39339}" type="pres">
      <dgm:prSet presAssocID="{736D7AA6-047F-4FAA-A11D-9D050056E07B}" presName="horz1" presStyleCnt="0"/>
      <dgm:spPr/>
    </dgm:pt>
    <dgm:pt modelId="{844CA777-B65B-6148-AD6F-906837C5E854}" type="pres">
      <dgm:prSet presAssocID="{736D7AA6-047F-4FAA-A11D-9D050056E07B}" presName="tx1" presStyleLbl="revTx" presStyleIdx="6" presStyleCnt="11"/>
      <dgm:spPr/>
    </dgm:pt>
    <dgm:pt modelId="{AB923903-BEAE-F64D-889A-2ECBFB7F5257}" type="pres">
      <dgm:prSet presAssocID="{736D7AA6-047F-4FAA-A11D-9D050056E07B}" presName="vert1" presStyleCnt="0"/>
      <dgm:spPr/>
    </dgm:pt>
    <dgm:pt modelId="{95501EB4-7730-A442-B229-0E10962531A2}" type="pres">
      <dgm:prSet presAssocID="{CB579E81-AF53-4A08-83E9-C451F1ADC694}" presName="thickLine" presStyleLbl="alignNode1" presStyleIdx="7" presStyleCnt="11"/>
      <dgm:spPr/>
    </dgm:pt>
    <dgm:pt modelId="{DFB24E90-837C-E442-B8A3-3AB665AA4E4F}" type="pres">
      <dgm:prSet presAssocID="{CB579E81-AF53-4A08-83E9-C451F1ADC694}" presName="horz1" presStyleCnt="0"/>
      <dgm:spPr/>
    </dgm:pt>
    <dgm:pt modelId="{7F0CD8D6-50A3-E441-8840-64C778D29181}" type="pres">
      <dgm:prSet presAssocID="{CB579E81-AF53-4A08-83E9-C451F1ADC694}" presName="tx1" presStyleLbl="revTx" presStyleIdx="7" presStyleCnt="11"/>
      <dgm:spPr/>
    </dgm:pt>
    <dgm:pt modelId="{017CBD57-9ED5-DE4A-A42E-300AF70A9584}" type="pres">
      <dgm:prSet presAssocID="{CB579E81-AF53-4A08-83E9-C451F1ADC694}" presName="vert1" presStyleCnt="0"/>
      <dgm:spPr/>
    </dgm:pt>
    <dgm:pt modelId="{6031356C-A90F-2C49-AF05-02703810E6F9}" type="pres">
      <dgm:prSet presAssocID="{E29D0DD0-1488-4090-A49E-492576A88E81}" presName="thickLine" presStyleLbl="alignNode1" presStyleIdx="8" presStyleCnt="11"/>
      <dgm:spPr/>
    </dgm:pt>
    <dgm:pt modelId="{460C798C-BAB5-2940-BF98-78CA0EF8E974}" type="pres">
      <dgm:prSet presAssocID="{E29D0DD0-1488-4090-A49E-492576A88E81}" presName="horz1" presStyleCnt="0"/>
      <dgm:spPr/>
    </dgm:pt>
    <dgm:pt modelId="{A9F889EB-7AD7-C440-9DEE-F977CE87BC91}" type="pres">
      <dgm:prSet presAssocID="{E29D0DD0-1488-4090-A49E-492576A88E81}" presName="tx1" presStyleLbl="revTx" presStyleIdx="8" presStyleCnt="11"/>
      <dgm:spPr/>
    </dgm:pt>
    <dgm:pt modelId="{8D3754FF-9619-6E4B-88D8-DB8639570F45}" type="pres">
      <dgm:prSet presAssocID="{E29D0DD0-1488-4090-A49E-492576A88E81}" presName="vert1" presStyleCnt="0"/>
      <dgm:spPr/>
    </dgm:pt>
    <dgm:pt modelId="{2FC81031-C2E5-B840-AA3D-B451CC35E1B3}" type="pres">
      <dgm:prSet presAssocID="{F7E524FE-ECA4-409B-A7D7-24CCBE8F411F}" presName="thickLine" presStyleLbl="alignNode1" presStyleIdx="9" presStyleCnt="11"/>
      <dgm:spPr/>
    </dgm:pt>
    <dgm:pt modelId="{E9DE8B05-6316-DE4C-BE47-52E6C07ABD2B}" type="pres">
      <dgm:prSet presAssocID="{F7E524FE-ECA4-409B-A7D7-24CCBE8F411F}" presName="horz1" presStyleCnt="0"/>
      <dgm:spPr/>
    </dgm:pt>
    <dgm:pt modelId="{A09E0338-5F39-E24E-8BAF-FD52C694394D}" type="pres">
      <dgm:prSet presAssocID="{F7E524FE-ECA4-409B-A7D7-24CCBE8F411F}" presName="tx1" presStyleLbl="revTx" presStyleIdx="9" presStyleCnt="11"/>
      <dgm:spPr/>
    </dgm:pt>
    <dgm:pt modelId="{AF95688F-4B8E-2243-8794-CAB385014738}" type="pres">
      <dgm:prSet presAssocID="{F7E524FE-ECA4-409B-A7D7-24CCBE8F411F}" presName="vert1" presStyleCnt="0"/>
      <dgm:spPr/>
    </dgm:pt>
    <dgm:pt modelId="{7AC8B1D5-41A4-214C-B762-477FFBC5F04A}" type="pres">
      <dgm:prSet presAssocID="{F6686879-0D60-41C0-B622-C8493A53FF56}" presName="thickLine" presStyleLbl="alignNode1" presStyleIdx="10" presStyleCnt="11"/>
      <dgm:spPr/>
    </dgm:pt>
    <dgm:pt modelId="{D483AAC3-09CB-724E-8BF1-F2857613D443}" type="pres">
      <dgm:prSet presAssocID="{F6686879-0D60-41C0-B622-C8493A53FF56}" presName="horz1" presStyleCnt="0"/>
      <dgm:spPr/>
    </dgm:pt>
    <dgm:pt modelId="{60AF4450-DA7C-0C49-B27D-AD9A179187C3}" type="pres">
      <dgm:prSet presAssocID="{F6686879-0D60-41C0-B622-C8493A53FF56}" presName="tx1" presStyleLbl="revTx" presStyleIdx="10" presStyleCnt="11"/>
      <dgm:spPr/>
    </dgm:pt>
    <dgm:pt modelId="{1D8DBBD6-9DFD-204E-A614-00E3DA5DC8B6}" type="pres">
      <dgm:prSet presAssocID="{F6686879-0D60-41C0-B622-C8493A53FF56}" presName="vert1" presStyleCnt="0"/>
      <dgm:spPr/>
    </dgm:pt>
  </dgm:ptLst>
  <dgm:cxnLst>
    <dgm:cxn modelId="{83B57400-6C2B-9643-A779-C15B5D65AF0B}" type="presOf" srcId="{70B5A9E5-CCF4-4270-B0B0-EFEB2C105F40}" destId="{1BA881CA-3DB1-2C45-904A-070549A94A66}" srcOrd="0" destOrd="0" presId="urn:microsoft.com/office/officeart/2008/layout/LinedList"/>
    <dgm:cxn modelId="{B715D306-30D2-4E92-BCB7-70368CAC74A8}" srcId="{4A3289FC-1536-4242-A79C-F3D3507A6BBD}" destId="{70B5A9E5-CCF4-4270-B0B0-EFEB2C105F40}" srcOrd="5" destOrd="0" parTransId="{C5321288-B48F-4B36-885B-64FBC2DD7736}" sibTransId="{F9749BDF-8E9F-43C9-A070-A629982118F9}"/>
    <dgm:cxn modelId="{7DE15C15-C5C4-C343-B3F0-06B907648F18}" type="presOf" srcId="{736D7AA6-047F-4FAA-A11D-9D050056E07B}" destId="{844CA777-B65B-6148-AD6F-906837C5E854}" srcOrd="0" destOrd="0" presId="urn:microsoft.com/office/officeart/2008/layout/LinedList"/>
    <dgm:cxn modelId="{61111617-4BF9-FF48-89BF-F61D23338AD3}" type="presOf" srcId="{CB579E81-AF53-4A08-83E9-C451F1ADC694}" destId="{7F0CD8D6-50A3-E441-8840-64C778D29181}" srcOrd="0" destOrd="0" presId="urn:microsoft.com/office/officeart/2008/layout/LinedList"/>
    <dgm:cxn modelId="{DE48BA19-38C0-41C7-812B-DC2CCF604457}" srcId="{4A3289FC-1536-4242-A79C-F3D3507A6BBD}" destId="{32523DBB-EE36-40AD-9E4B-8498066488DF}" srcOrd="2" destOrd="0" parTransId="{03263234-AEA1-48DE-A9E1-3B4B72A0D6F5}" sibTransId="{659F8D3B-17CB-496A-9709-5EA1F90CE302}"/>
    <dgm:cxn modelId="{7DE6BB28-DEB7-41CF-B17E-233721D3E1A5}" srcId="{4A3289FC-1536-4242-A79C-F3D3507A6BBD}" destId="{736D7AA6-047F-4FAA-A11D-9D050056E07B}" srcOrd="6" destOrd="0" parTransId="{048BB3A0-B294-4FA8-AAF7-ED123582C8E0}" sibTransId="{751C1BB2-C657-4197-83C7-395EAE9C2046}"/>
    <dgm:cxn modelId="{1E322F3C-60FC-4CBA-885D-6CE8B6B1E754}" srcId="{4A3289FC-1536-4242-A79C-F3D3507A6BBD}" destId="{4775D882-6DAA-46CC-8318-1FC38E058F05}" srcOrd="4" destOrd="0" parTransId="{45E2CF7C-89E1-4D8C-8E7C-1296E96D3D2F}" sibTransId="{87EA1EE8-27FC-414A-97CF-C757F3C58AC3}"/>
    <dgm:cxn modelId="{C1EFC45D-E549-4AE6-BBEE-29B43D905E61}" srcId="{4A3289FC-1536-4242-A79C-F3D3507A6BBD}" destId="{CB579E81-AF53-4A08-83E9-C451F1ADC694}" srcOrd="7" destOrd="0" parTransId="{89D66C3F-5487-473C-ACBB-BD05EB44A68F}" sibTransId="{B7C7EC3F-7C8C-471B-B69A-01F90A758BE9}"/>
    <dgm:cxn modelId="{FF383060-8459-0846-8905-12368E0C3C7E}" type="presOf" srcId="{F7E524FE-ECA4-409B-A7D7-24CCBE8F411F}" destId="{A09E0338-5F39-E24E-8BAF-FD52C694394D}" srcOrd="0" destOrd="0" presId="urn:microsoft.com/office/officeart/2008/layout/LinedList"/>
    <dgm:cxn modelId="{4CEF8376-6CB0-436D-AD7D-0F914B663C9C}" srcId="{4A3289FC-1536-4242-A79C-F3D3507A6BBD}" destId="{E29D0DD0-1488-4090-A49E-492576A88E81}" srcOrd="8" destOrd="0" parTransId="{30BBF843-8677-4072-A0FB-5EE50E7C58BD}" sibTransId="{94BA5E9B-979D-4790-A1C1-59C1E8F7DC2A}"/>
    <dgm:cxn modelId="{03474D77-53DE-044A-9971-254C9A2386DA}" type="presOf" srcId="{510FA368-6516-4F45-99D0-43148A047E05}" destId="{50968E86-76AD-E944-8C56-108AF1ED2555}" srcOrd="0" destOrd="0" presId="urn:microsoft.com/office/officeart/2008/layout/LinedList"/>
    <dgm:cxn modelId="{81B91B94-EA65-3A47-B0FC-044D06396DF6}" type="presOf" srcId="{F6686879-0D60-41C0-B622-C8493A53FF56}" destId="{60AF4450-DA7C-0C49-B27D-AD9A179187C3}" srcOrd="0" destOrd="0" presId="urn:microsoft.com/office/officeart/2008/layout/LinedList"/>
    <dgm:cxn modelId="{3E94069B-C235-1A4C-A006-A6E91CF97F49}" type="presOf" srcId="{32523DBB-EE36-40AD-9E4B-8498066488DF}" destId="{9F37740E-54BA-AE42-A9A9-CA161F840307}" srcOrd="0" destOrd="0" presId="urn:microsoft.com/office/officeart/2008/layout/LinedList"/>
    <dgm:cxn modelId="{A459899C-ADE5-7B4B-9F1A-743CBBC1EBCF}" type="presOf" srcId="{4A3289FC-1536-4242-A79C-F3D3507A6BBD}" destId="{593827B5-DBAA-5F45-A311-D1F5671384F0}" srcOrd="0" destOrd="0" presId="urn:microsoft.com/office/officeart/2008/layout/LinedList"/>
    <dgm:cxn modelId="{2C99B4A3-FBE2-5447-885F-9394E493ABFD}" type="presOf" srcId="{9CDC9B77-C852-43C6-9EAE-AD9B13B199DE}" destId="{EBE9AE59-7E4B-A74A-B81E-8197EB8C3A36}" srcOrd="0" destOrd="0" presId="urn:microsoft.com/office/officeart/2008/layout/LinedList"/>
    <dgm:cxn modelId="{963E29AE-3E94-4582-8299-DC76B26BC8E5}" srcId="{4A3289FC-1536-4242-A79C-F3D3507A6BBD}" destId="{510FA368-6516-4F45-99D0-43148A047E05}" srcOrd="1" destOrd="0" parTransId="{E605A2AD-BB0A-44ED-AD80-58C813AECB83}" sibTransId="{A70BA84C-C761-4DE1-B471-A68CA7E26142}"/>
    <dgm:cxn modelId="{DA2518BB-F112-2E48-81CA-46CDFB019379}" srcId="{4A3289FC-1536-4242-A79C-F3D3507A6BBD}" destId="{1D5F6FB9-562D-7844-B0F6-CCD44A8909F5}" srcOrd="3" destOrd="0" parTransId="{540F964A-9EB3-1A43-B48D-11F0FF8160EF}" sibTransId="{03273D47-94A8-864B-8D02-B3A9D911F26D}"/>
    <dgm:cxn modelId="{618055CE-272E-814A-9403-81E348FDA705}" type="presOf" srcId="{1D5F6FB9-562D-7844-B0F6-CCD44A8909F5}" destId="{7B5B06D9-340C-724A-9E7C-73047BE526DF}" srcOrd="0" destOrd="0" presId="urn:microsoft.com/office/officeart/2008/layout/LinedList"/>
    <dgm:cxn modelId="{4E00DAD7-295E-4340-AA59-D86C846AC51D}" type="presOf" srcId="{4775D882-6DAA-46CC-8318-1FC38E058F05}" destId="{98A56AC4-E7A6-154A-9E17-CEDDBD9641E4}" srcOrd="0" destOrd="0" presId="urn:microsoft.com/office/officeart/2008/layout/LinedList"/>
    <dgm:cxn modelId="{7D3E9AF0-50D8-244D-AE65-FDC2EF1D9CB6}" type="presOf" srcId="{E29D0DD0-1488-4090-A49E-492576A88E81}" destId="{A9F889EB-7AD7-C440-9DEE-F977CE87BC91}" srcOrd="0" destOrd="0" presId="urn:microsoft.com/office/officeart/2008/layout/LinedList"/>
    <dgm:cxn modelId="{BA0E7BF1-7A9C-48CF-93F4-E8DC33EB7D8A}" srcId="{4A3289FC-1536-4242-A79C-F3D3507A6BBD}" destId="{F6686879-0D60-41C0-B622-C8493A53FF56}" srcOrd="10" destOrd="0" parTransId="{F628A21F-3008-46E1-B9ED-65A50E5B31B2}" sibTransId="{08D8A131-FCBD-4167-8B06-1545DB135F1E}"/>
    <dgm:cxn modelId="{47F6DCF7-A2C3-4BF3-8ADF-A83212444A3C}" srcId="{4A3289FC-1536-4242-A79C-F3D3507A6BBD}" destId="{9CDC9B77-C852-43C6-9EAE-AD9B13B199DE}" srcOrd="0" destOrd="0" parTransId="{99560DC5-061D-4532-900E-824C169BBAA2}" sibTransId="{46DB9DA9-01F5-4520-9759-BC8D0E02F527}"/>
    <dgm:cxn modelId="{448D6BFF-168A-44EC-ADE6-1442BB7234EE}" srcId="{4A3289FC-1536-4242-A79C-F3D3507A6BBD}" destId="{F7E524FE-ECA4-409B-A7D7-24CCBE8F411F}" srcOrd="9" destOrd="0" parTransId="{D35EFFF0-AA6D-4471-BEF2-A461E5D22C55}" sibTransId="{BB826FF0-6A0A-4988-AAFB-3E1FF69A4A45}"/>
    <dgm:cxn modelId="{9F6CDBF3-D41D-1C45-AFB7-813446D2AAC4}" type="presParOf" srcId="{593827B5-DBAA-5F45-A311-D1F5671384F0}" destId="{E8B24BAD-5373-9847-B75B-8F05E78320FF}" srcOrd="0" destOrd="0" presId="urn:microsoft.com/office/officeart/2008/layout/LinedList"/>
    <dgm:cxn modelId="{423EB9E5-CC2F-0D4F-A44C-1CE4266F6B66}" type="presParOf" srcId="{593827B5-DBAA-5F45-A311-D1F5671384F0}" destId="{989A8DDE-0C79-BC41-8959-638BD21E83C3}" srcOrd="1" destOrd="0" presId="urn:microsoft.com/office/officeart/2008/layout/LinedList"/>
    <dgm:cxn modelId="{6D5BCAB1-5A7D-5549-BFFB-C75DDB1C85FB}" type="presParOf" srcId="{989A8DDE-0C79-BC41-8959-638BD21E83C3}" destId="{EBE9AE59-7E4B-A74A-B81E-8197EB8C3A36}" srcOrd="0" destOrd="0" presId="urn:microsoft.com/office/officeart/2008/layout/LinedList"/>
    <dgm:cxn modelId="{6FBF81C0-4405-0F41-BF3B-5467C6E72696}" type="presParOf" srcId="{989A8DDE-0C79-BC41-8959-638BD21E83C3}" destId="{1C871227-4E95-CB4D-929B-317E38494918}" srcOrd="1" destOrd="0" presId="urn:microsoft.com/office/officeart/2008/layout/LinedList"/>
    <dgm:cxn modelId="{A3AC309F-B096-7F45-9892-AB0C236A3E64}" type="presParOf" srcId="{593827B5-DBAA-5F45-A311-D1F5671384F0}" destId="{45DB86BD-1139-4540-82E3-8E76F72FD01F}" srcOrd="2" destOrd="0" presId="urn:microsoft.com/office/officeart/2008/layout/LinedList"/>
    <dgm:cxn modelId="{37DDBCAE-AFD5-3841-9A9E-54F58E37F229}" type="presParOf" srcId="{593827B5-DBAA-5F45-A311-D1F5671384F0}" destId="{047D08CE-8461-C849-AB19-E2815B883B97}" srcOrd="3" destOrd="0" presId="urn:microsoft.com/office/officeart/2008/layout/LinedList"/>
    <dgm:cxn modelId="{D6AD9454-1D0A-0D43-AE8F-99E87405CA41}" type="presParOf" srcId="{047D08CE-8461-C849-AB19-E2815B883B97}" destId="{50968E86-76AD-E944-8C56-108AF1ED2555}" srcOrd="0" destOrd="0" presId="urn:microsoft.com/office/officeart/2008/layout/LinedList"/>
    <dgm:cxn modelId="{10DFF2A7-3044-7949-B4B8-B1BD41BB0068}" type="presParOf" srcId="{047D08CE-8461-C849-AB19-E2815B883B97}" destId="{FABC90F1-5936-714E-A299-192F0EB9219D}" srcOrd="1" destOrd="0" presId="urn:microsoft.com/office/officeart/2008/layout/LinedList"/>
    <dgm:cxn modelId="{7C53743E-93FC-CE42-B650-0C0A28433714}" type="presParOf" srcId="{593827B5-DBAA-5F45-A311-D1F5671384F0}" destId="{E4B5E871-FE32-EF41-B72C-3C984ED77D05}" srcOrd="4" destOrd="0" presId="urn:microsoft.com/office/officeart/2008/layout/LinedList"/>
    <dgm:cxn modelId="{DC336ED8-B51A-1843-BD5B-0FF5E7DDB9CF}" type="presParOf" srcId="{593827B5-DBAA-5F45-A311-D1F5671384F0}" destId="{B0E6E781-441E-0A4F-B93F-EFC9E3D26B2C}" srcOrd="5" destOrd="0" presId="urn:microsoft.com/office/officeart/2008/layout/LinedList"/>
    <dgm:cxn modelId="{AD4CFFF6-53C6-B942-AE56-964F5748049E}" type="presParOf" srcId="{B0E6E781-441E-0A4F-B93F-EFC9E3D26B2C}" destId="{9F37740E-54BA-AE42-A9A9-CA161F840307}" srcOrd="0" destOrd="0" presId="urn:microsoft.com/office/officeart/2008/layout/LinedList"/>
    <dgm:cxn modelId="{F3B2D2E7-F29A-6841-AC22-89B67C4974F3}" type="presParOf" srcId="{B0E6E781-441E-0A4F-B93F-EFC9E3D26B2C}" destId="{3744B4F4-1076-624D-B362-217D2C6DF49C}" srcOrd="1" destOrd="0" presId="urn:microsoft.com/office/officeart/2008/layout/LinedList"/>
    <dgm:cxn modelId="{31FF4CCE-6085-0947-8CC3-9E32C10ADC05}" type="presParOf" srcId="{593827B5-DBAA-5F45-A311-D1F5671384F0}" destId="{A7506099-61B5-1043-98C9-8A5E7B5DC3AA}" srcOrd="6" destOrd="0" presId="urn:microsoft.com/office/officeart/2008/layout/LinedList"/>
    <dgm:cxn modelId="{FB390439-E2BE-6A42-A466-CEF09F21D76B}" type="presParOf" srcId="{593827B5-DBAA-5F45-A311-D1F5671384F0}" destId="{CABE33B8-0033-3F4E-82FE-F0BE42847558}" srcOrd="7" destOrd="0" presId="urn:microsoft.com/office/officeart/2008/layout/LinedList"/>
    <dgm:cxn modelId="{76089802-1D4A-6F47-8639-91D529F01D22}" type="presParOf" srcId="{CABE33B8-0033-3F4E-82FE-F0BE42847558}" destId="{7B5B06D9-340C-724A-9E7C-73047BE526DF}" srcOrd="0" destOrd="0" presId="urn:microsoft.com/office/officeart/2008/layout/LinedList"/>
    <dgm:cxn modelId="{87876D3B-3910-6C41-9613-9122BC118600}" type="presParOf" srcId="{CABE33B8-0033-3F4E-82FE-F0BE42847558}" destId="{0D1D110A-8358-BA47-A0FE-628523FFF4EC}" srcOrd="1" destOrd="0" presId="urn:microsoft.com/office/officeart/2008/layout/LinedList"/>
    <dgm:cxn modelId="{9EF370E1-CE28-D843-A4A8-9EC088376797}" type="presParOf" srcId="{593827B5-DBAA-5F45-A311-D1F5671384F0}" destId="{836639C1-B4CE-664B-B0FB-9A00679B7665}" srcOrd="8" destOrd="0" presId="urn:microsoft.com/office/officeart/2008/layout/LinedList"/>
    <dgm:cxn modelId="{7664C96C-7B54-334D-B84A-737F72909940}" type="presParOf" srcId="{593827B5-DBAA-5F45-A311-D1F5671384F0}" destId="{68E5181E-B468-CB49-8E13-DB7E6EF2993D}" srcOrd="9" destOrd="0" presId="urn:microsoft.com/office/officeart/2008/layout/LinedList"/>
    <dgm:cxn modelId="{BC2237F6-0C48-7C41-ACA0-8A11083AE1E3}" type="presParOf" srcId="{68E5181E-B468-CB49-8E13-DB7E6EF2993D}" destId="{98A56AC4-E7A6-154A-9E17-CEDDBD9641E4}" srcOrd="0" destOrd="0" presId="urn:microsoft.com/office/officeart/2008/layout/LinedList"/>
    <dgm:cxn modelId="{35857E02-E9A4-C14B-9D5A-4F5B99DEDE25}" type="presParOf" srcId="{68E5181E-B468-CB49-8E13-DB7E6EF2993D}" destId="{633CDD84-F988-0B46-A4D2-577C7058CD44}" srcOrd="1" destOrd="0" presId="urn:microsoft.com/office/officeart/2008/layout/LinedList"/>
    <dgm:cxn modelId="{81A78BA0-72E9-8140-A107-78E7DAD4E0C3}" type="presParOf" srcId="{593827B5-DBAA-5F45-A311-D1F5671384F0}" destId="{470B7836-AC46-4946-998F-435517B66573}" srcOrd="10" destOrd="0" presId="urn:microsoft.com/office/officeart/2008/layout/LinedList"/>
    <dgm:cxn modelId="{D5689877-317B-EF49-93E4-17C338DD2567}" type="presParOf" srcId="{593827B5-DBAA-5F45-A311-D1F5671384F0}" destId="{1B85EE6F-FCF2-084A-8AD2-34A009876B18}" srcOrd="11" destOrd="0" presId="urn:microsoft.com/office/officeart/2008/layout/LinedList"/>
    <dgm:cxn modelId="{4F133F5C-8E4D-9A4C-B958-24507F85CB9B}" type="presParOf" srcId="{1B85EE6F-FCF2-084A-8AD2-34A009876B18}" destId="{1BA881CA-3DB1-2C45-904A-070549A94A66}" srcOrd="0" destOrd="0" presId="urn:microsoft.com/office/officeart/2008/layout/LinedList"/>
    <dgm:cxn modelId="{DB84A152-FA38-EC40-8E0C-036B026665E1}" type="presParOf" srcId="{1B85EE6F-FCF2-084A-8AD2-34A009876B18}" destId="{49E8E46E-A739-D045-88D3-2067D07E973C}" srcOrd="1" destOrd="0" presId="urn:microsoft.com/office/officeart/2008/layout/LinedList"/>
    <dgm:cxn modelId="{BE5428B5-BDCF-B84D-A1BD-266075C5EAF8}" type="presParOf" srcId="{593827B5-DBAA-5F45-A311-D1F5671384F0}" destId="{227AFF46-EC27-F94C-AEE2-8E10D55CAB4A}" srcOrd="12" destOrd="0" presId="urn:microsoft.com/office/officeart/2008/layout/LinedList"/>
    <dgm:cxn modelId="{3B5D1E12-7C96-894E-9A3E-560A3C244CF8}" type="presParOf" srcId="{593827B5-DBAA-5F45-A311-D1F5671384F0}" destId="{71C5D81E-1ACA-4446-A4C3-454FFAC39339}" srcOrd="13" destOrd="0" presId="urn:microsoft.com/office/officeart/2008/layout/LinedList"/>
    <dgm:cxn modelId="{B5B48461-4FDC-E449-BBA4-553692644F76}" type="presParOf" srcId="{71C5D81E-1ACA-4446-A4C3-454FFAC39339}" destId="{844CA777-B65B-6148-AD6F-906837C5E854}" srcOrd="0" destOrd="0" presId="urn:microsoft.com/office/officeart/2008/layout/LinedList"/>
    <dgm:cxn modelId="{55E6F8E2-0EA2-7C43-ADCB-8A6D72C53385}" type="presParOf" srcId="{71C5D81E-1ACA-4446-A4C3-454FFAC39339}" destId="{AB923903-BEAE-F64D-889A-2ECBFB7F5257}" srcOrd="1" destOrd="0" presId="urn:microsoft.com/office/officeart/2008/layout/LinedList"/>
    <dgm:cxn modelId="{515512D6-F586-2A47-A06F-D10A048BD3BD}" type="presParOf" srcId="{593827B5-DBAA-5F45-A311-D1F5671384F0}" destId="{95501EB4-7730-A442-B229-0E10962531A2}" srcOrd="14" destOrd="0" presId="urn:microsoft.com/office/officeart/2008/layout/LinedList"/>
    <dgm:cxn modelId="{59FF5274-0A71-2C44-B2AA-77618F87620E}" type="presParOf" srcId="{593827B5-DBAA-5F45-A311-D1F5671384F0}" destId="{DFB24E90-837C-E442-B8A3-3AB665AA4E4F}" srcOrd="15" destOrd="0" presId="urn:microsoft.com/office/officeart/2008/layout/LinedList"/>
    <dgm:cxn modelId="{A3439CD9-40A6-E243-98F1-07359458FD32}" type="presParOf" srcId="{DFB24E90-837C-E442-B8A3-3AB665AA4E4F}" destId="{7F0CD8D6-50A3-E441-8840-64C778D29181}" srcOrd="0" destOrd="0" presId="urn:microsoft.com/office/officeart/2008/layout/LinedList"/>
    <dgm:cxn modelId="{217C1362-4519-C049-9FA8-C2FAE6E23BAF}" type="presParOf" srcId="{DFB24E90-837C-E442-B8A3-3AB665AA4E4F}" destId="{017CBD57-9ED5-DE4A-A42E-300AF70A9584}" srcOrd="1" destOrd="0" presId="urn:microsoft.com/office/officeart/2008/layout/LinedList"/>
    <dgm:cxn modelId="{88B91F91-E751-F944-92E2-BC77A1A75ECE}" type="presParOf" srcId="{593827B5-DBAA-5F45-A311-D1F5671384F0}" destId="{6031356C-A90F-2C49-AF05-02703810E6F9}" srcOrd="16" destOrd="0" presId="urn:microsoft.com/office/officeart/2008/layout/LinedList"/>
    <dgm:cxn modelId="{DEBEB664-7C81-6F48-B654-52BBE9A53317}" type="presParOf" srcId="{593827B5-DBAA-5F45-A311-D1F5671384F0}" destId="{460C798C-BAB5-2940-BF98-78CA0EF8E974}" srcOrd="17" destOrd="0" presId="urn:microsoft.com/office/officeart/2008/layout/LinedList"/>
    <dgm:cxn modelId="{B9127C8B-10B4-3244-B9FB-8E82D6B75A90}" type="presParOf" srcId="{460C798C-BAB5-2940-BF98-78CA0EF8E974}" destId="{A9F889EB-7AD7-C440-9DEE-F977CE87BC91}" srcOrd="0" destOrd="0" presId="urn:microsoft.com/office/officeart/2008/layout/LinedList"/>
    <dgm:cxn modelId="{326F5853-2E7F-4C4A-B4C9-61146D027BBF}" type="presParOf" srcId="{460C798C-BAB5-2940-BF98-78CA0EF8E974}" destId="{8D3754FF-9619-6E4B-88D8-DB8639570F45}" srcOrd="1" destOrd="0" presId="urn:microsoft.com/office/officeart/2008/layout/LinedList"/>
    <dgm:cxn modelId="{C12F7115-AC48-8B42-8A56-444C786BAB0A}" type="presParOf" srcId="{593827B5-DBAA-5F45-A311-D1F5671384F0}" destId="{2FC81031-C2E5-B840-AA3D-B451CC35E1B3}" srcOrd="18" destOrd="0" presId="urn:microsoft.com/office/officeart/2008/layout/LinedList"/>
    <dgm:cxn modelId="{94656071-4F7C-374A-9E91-84130489EDE9}" type="presParOf" srcId="{593827B5-DBAA-5F45-A311-D1F5671384F0}" destId="{E9DE8B05-6316-DE4C-BE47-52E6C07ABD2B}" srcOrd="19" destOrd="0" presId="urn:microsoft.com/office/officeart/2008/layout/LinedList"/>
    <dgm:cxn modelId="{53C0C835-A090-744E-9ACD-B2FE6ACA2B6E}" type="presParOf" srcId="{E9DE8B05-6316-DE4C-BE47-52E6C07ABD2B}" destId="{A09E0338-5F39-E24E-8BAF-FD52C694394D}" srcOrd="0" destOrd="0" presId="urn:microsoft.com/office/officeart/2008/layout/LinedList"/>
    <dgm:cxn modelId="{6ECE81FF-33AE-FD44-988C-198917C1DDF2}" type="presParOf" srcId="{E9DE8B05-6316-DE4C-BE47-52E6C07ABD2B}" destId="{AF95688F-4B8E-2243-8794-CAB385014738}" srcOrd="1" destOrd="0" presId="urn:microsoft.com/office/officeart/2008/layout/LinedList"/>
    <dgm:cxn modelId="{C606B236-7070-F444-933B-2568C2166EA4}" type="presParOf" srcId="{593827B5-DBAA-5F45-A311-D1F5671384F0}" destId="{7AC8B1D5-41A4-214C-B762-477FFBC5F04A}" srcOrd="20" destOrd="0" presId="urn:microsoft.com/office/officeart/2008/layout/LinedList"/>
    <dgm:cxn modelId="{D8B73232-34BD-CC4C-AB66-598B69D154B8}" type="presParOf" srcId="{593827B5-DBAA-5F45-A311-D1F5671384F0}" destId="{D483AAC3-09CB-724E-8BF1-F2857613D443}" srcOrd="21" destOrd="0" presId="urn:microsoft.com/office/officeart/2008/layout/LinedList"/>
    <dgm:cxn modelId="{507CE83B-E8A4-5548-A37A-FC422863BFF1}" type="presParOf" srcId="{D483AAC3-09CB-724E-8BF1-F2857613D443}" destId="{60AF4450-DA7C-0C49-B27D-AD9A179187C3}" srcOrd="0" destOrd="0" presId="urn:microsoft.com/office/officeart/2008/layout/LinedList"/>
    <dgm:cxn modelId="{F154AC3A-EE44-384D-AA74-385A46C7D86E}" type="presParOf" srcId="{D483AAC3-09CB-724E-8BF1-F2857613D443}" destId="{1D8DBBD6-9DFD-204E-A614-00E3DA5DC8B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24BAD-5373-9847-B75B-8F05E78320FF}">
      <dsp:nvSpPr>
        <dsp:cNvPr id="0" name=""/>
        <dsp:cNvSpPr/>
      </dsp:nvSpPr>
      <dsp:spPr>
        <a:xfrm>
          <a:off x="0" y="1860"/>
          <a:ext cx="92384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E9AE59-7E4B-A74A-B81E-8197EB8C3A36}">
      <dsp:nvSpPr>
        <dsp:cNvPr id="0" name=""/>
        <dsp:cNvSpPr/>
      </dsp:nvSpPr>
      <dsp:spPr>
        <a:xfrm>
          <a:off x="0" y="1860"/>
          <a:ext cx="9238434" cy="34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Problem Statement</a:t>
          </a:r>
        </a:p>
      </dsp:txBody>
      <dsp:txXfrm>
        <a:off x="0" y="1860"/>
        <a:ext cx="9238434" cy="346025"/>
      </dsp:txXfrm>
    </dsp:sp>
    <dsp:sp modelId="{45DB86BD-1139-4540-82E3-8E76F72FD01F}">
      <dsp:nvSpPr>
        <dsp:cNvPr id="0" name=""/>
        <dsp:cNvSpPr/>
      </dsp:nvSpPr>
      <dsp:spPr>
        <a:xfrm>
          <a:off x="0" y="347885"/>
          <a:ext cx="92384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968E86-76AD-E944-8C56-108AF1ED2555}">
      <dsp:nvSpPr>
        <dsp:cNvPr id="0" name=""/>
        <dsp:cNvSpPr/>
      </dsp:nvSpPr>
      <dsp:spPr>
        <a:xfrm>
          <a:off x="0" y="347885"/>
          <a:ext cx="9238434" cy="34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Recommended solution</a:t>
          </a:r>
        </a:p>
      </dsp:txBody>
      <dsp:txXfrm>
        <a:off x="0" y="347885"/>
        <a:ext cx="9238434" cy="346025"/>
      </dsp:txXfrm>
    </dsp:sp>
    <dsp:sp modelId="{E4B5E871-FE32-EF41-B72C-3C984ED77D05}">
      <dsp:nvSpPr>
        <dsp:cNvPr id="0" name=""/>
        <dsp:cNvSpPr/>
      </dsp:nvSpPr>
      <dsp:spPr>
        <a:xfrm>
          <a:off x="0" y="693911"/>
          <a:ext cx="92384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37740E-54BA-AE42-A9A9-CA161F840307}">
      <dsp:nvSpPr>
        <dsp:cNvPr id="0" name=""/>
        <dsp:cNvSpPr/>
      </dsp:nvSpPr>
      <dsp:spPr>
        <a:xfrm>
          <a:off x="0" y="693911"/>
          <a:ext cx="9238434" cy="34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Data set</a:t>
          </a:r>
        </a:p>
      </dsp:txBody>
      <dsp:txXfrm>
        <a:off x="0" y="693911"/>
        <a:ext cx="9238434" cy="346025"/>
      </dsp:txXfrm>
    </dsp:sp>
    <dsp:sp modelId="{A7506099-61B5-1043-98C9-8A5E7B5DC3AA}">
      <dsp:nvSpPr>
        <dsp:cNvPr id="0" name=""/>
        <dsp:cNvSpPr/>
      </dsp:nvSpPr>
      <dsp:spPr>
        <a:xfrm>
          <a:off x="0" y="1039936"/>
          <a:ext cx="92384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5B06D9-340C-724A-9E7C-73047BE526DF}">
      <dsp:nvSpPr>
        <dsp:cNvPr id="0" name=""/>
        <dsp:cNvSpPr/>
      </dsp:nvSpPr>
      <dsp:spPr>
        <a:xfrm>
          <a:off x="0" y="1039936"/>
          <a:ext cx="9238434" cy="34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Related Work</a:t>
          </a:r>
        </a:p>
      </dsp:txBody>
      <dsp:txXfrm>
        <a:off x="0" y="1039936"/>
        <a:ext cx="9238434" cy="346025"/>
      </dsp:txXfrm>
    </dsp:sp>
    <dsp:sp modelId="{836639C1-B4CE-664B-B0FB-9A00679B7665}">
      <dsp:nvSpPr>
        <dsp:cNvPr id="0" name=""/>
        <dsp:cNvSpPr/>
      </dsp:nvSpPr>
      <dsp:spPr>
        <a:xfrm>
          <a:off x="0" y="1385961"/>
          <a:ext cx="92384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A56AC4-E7A6-154A-9E17-CEDDBD9641E4}">
      <dsp:nvSpPr>
        <dsp:cNvPr id="0" name=""/>
        <dsp:cNvSpPr/>
      </dsp:nvSpPr>
      <dsp:spPr>
        <a:xfrm>
          <a:off x="0" y="1385961"/>
          <a:ext cx="9238434" cy="34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Analysis of the Data set</a:t>
          </a:r>
        </a:p>
      </dsp:txBody>
      <dsp:txXfrm>
        <a:off x="0" y="1385961"/>
        <a:ext cx="9238434" cy="346025"/>
      </dsp:txXfrm>
    </dsp:sp>
    <dsp:sp modelId="{470B7836-AC46-4946-998F-435517B66573}">
      <dsp:nvSpPr>
        <dsp:cNvPr id="0" name=""/>
        <dsp:cNvSpPr/>
      </dsp:nvSpPr>
      <dsp:spPr>
        <a:xfrm>
          <a:off x="0" y="1731987"/>
          <a:ext cx="92384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881CA-3DB1-2C45-904A-070549A94A66}">
      <dsp:nvSpPr>
        <dsp:cNvPr id="0" name=""/>
        <dsp:cNvSpPr/>
      </dsp:nvSpPr>
      <dsp:spPr>
        <a:xfrm>
          <a:off x="0" y="1731987"/>
          <a:ext cx="9238434" cy="34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Recommended approach and architecture</a:t>
          </a:r>
        </a:p>
      </dsp:txBody>
      <dsp:txXfrm>
        <a:off x="0" y="1731987"/>
        <a:ext cx="9238434" cy="346025"/>
      </dsp:txXfrm>
    </dsp:sp>
    <dsp:sp modelId="{227AFF46-EC27-F94C-AEE2-8E10D55CAB4A}">
      <dsp:nvSpPr>
        <dsp:cNvPr id="0" name=""/>
        <dsp:cNvSpPr/>
      </dsp:nvSpPr>
      <dsp:spPr>
        <a:xfrm>
          <a:off x="0" y="2078012"/>
          <a:ext cx="92384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4CA777-B65B-6148-AD6F-906837C5E854}">
      <dsp:nvSpPr>
        <dsp:cNvPr id="0" name=""/>
        <dsp:cNvSpPr/>
      </dsp:nvSpPr>
      <dsp:spPr>
        <a:xfrm>
          <a:off x="0" y="2078012"/>
          <a:ext cx="9238434" cy="34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Implementations</a:t>
          </a:r>
        </a:p>
      </dsp:txBody>
      <dsp:txXfrm>
        <a:off x="0" y="2078012"/>
        <a:ext cx="9238434" cy="346025"/>
      </dsp:txXfrm>
    </dsp:sp>
    <dsp:sp modelId="{95501EB4-7730-A442-B229-0E10962531A2}">
      <dsp:nvSpPr>
        <dsp:cNvPr id="0" name=""/>
        <dsp:cNvSpPr/>
      </dsp:nvSpPr>
      <dsp:spPr>
        <a:xfrm>
          <a:off x="0" y="2424038"/>
          <a:ext cx="92384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0CD8D6-50A3-E441-8840-64C778D29181}">
      <dsp:nvSpPr>
        <dsp:cNvPr id="0" name=""/>
        <dsp:cNvSpPr/>
      </dsp:nvSpPr>
      <dsp:spPr>
        <a:xfrm>
          <a:off x="0" y="2424038"/>
          <a:ext cx="9238434" cy="34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Results</a:t>
          </a:r>
        </a:p>
      </dsp:txBody>
      <dsp:txXfrm>
        <a:off x="0" y="2424038"/>
        <a:ext cx="9238434" cy="346025"/>
      </dsp:txXfrm>
    </dsp:sp>
    <dsp:sp modelId="{6031356C-A90F-2C49-AF05-02703810E6F9}">
      <dsp:nvSpPr>
        <dsp:cNvPr id="0" name=""/>
        <dsp:cNvSpPr/>
      </dsp:nvSpPr>
      <dsp:spPr>
        <a:xfrm>
          <a:off x="0" y="2770063"/>
          <a:ext cx="92384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F889EB-7AD7-C440-9DEE-F977CE87BC91}">
      <dsp:nvSpPr>
        <dsp:cNvPr id="0" name=""/>
        <dsp:cNvSpPr/>
      </dsp:nvSpPr>
      <dsp:spPr>
        <a:xfrm>
          <a:off x="0" y="2770063"/>
          <a:ext cx="9238434" cy="34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Performance evaluation</a:t>
          </a:r>
        </a:p>
      </dsp:txBody>
      <dsp:txXfrm>
        <a:off x="0" y="2770063"/>
        <a:ext cx="9238434" cy="346025"/>
      </dsp:txXfrm>
    </dsp:sp>
    <dsp:sp modelId="{2FC81031-C2E5-B840-AA3D-B451CC35E1B3}">
      <dsp:nvSpPr>
        <dsp:cNvPr id="0" name=""/>
        <dsp:cNvSpPr/>
      </dsp:nvSpPr>
      <dsp:spPr>
        <a:xfrm>
          <a:off x="0" y="3116088"/>
          <a:ext cx="92384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9E0338-5F39-E24E-8BAF-FD52C694394D}">
      <dsp:nvSpPr>
        <dsp:cNvPr id="0" name=""/>
        <dsp:cNvSpPr/>
      </dsp:nvSpPr>
      <dsp:spPr>
        <a:xfrm>
          <a:off x="0" y="3116088"/>
          <a:ext cx="9238434" cy="34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Conclusion and future directions</a:t>
          </a:r>
        </a:p>
      </dsp:txBody>
      <dsp:txXfrm>
        <a:off x="0" y="3116088"/>
        <a:ext cx="9238434" cy="346025"/>
      </dsp:txXfrm>
    </dsp:sp>
    <dsp:sp modelId="{7AC8B1D5-41A4-214C-B762-477FFBC5F04A}">
      <dsp:nvSpPr>
        <dsp:cNvPr id="0" name=""/>
        <dsp:cNvSpPr/>
      </dsp:nvSpPr>
      <dsp:spPr>
        <a:xfrm>
          <a:off x="0" y="3462114"/>
          <a:ext cx="92384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F4450-DA7C-0C49-B27D-AD9A179187C3}">
      <dsp:nvSpPr>
        <dsp:cNvPr id="0" name=""/>
        <dsp:cNvSpPr/>
      </dsp:nvSpPr>
      <dsp:spPr>
        <a:xfrm>
          <a:off x="0" y="3462114"/>
          <a:ext cx="9238434" cy="34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References</a:t>
          </a:r>
        </a:p>
      </dsp:txBody>
      <dsp:txXfrm>
        <a:off x="0" y="3462114"/>
        <a:ext cx="9238434" cy="34602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5/5/22</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737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5/5/22</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65644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5/5/22</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49669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5/5/22</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68442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5/5/22</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675595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5/5/22</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1045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5/5/22</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67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5/5/22</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80183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5/5/22</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93476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5/5/22</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424728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5/5/22</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826411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5/5/22</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74358344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2201.09952" TargetMode="External"/><Relationship Id="rId2" Type="http://schemas.openxmlformats.org/officeDocument/2006/relationships/hyperlink" Target="https://www.kaggle.com/datasets/pranavraikokte/covid19-image-dataset/code?datasetId=627146&amp;sortBy=dateRun&amp;tab=profil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Background pattern&#10;&#10;Description automatically generated">
            <a:extLst>
              <a:ext uri="{FF2B5EF4-FFF2-40B4-BE49-F238E27FC236}">
                <a16:creationId xmlns:a16="http://schemas.microsoft.com/office/drawing/2014/main" id="{D015851C-FE0A-0B3B-1BFA-A6F5F0F3CF16}"/>
              </a:ext>
            </a:extLst>
          </p:cNvPr>
          <p:cNvPicPr>
            <a:picLocks noChangeAspect="1"/>
          </p:cNvPicPr>
          <p:nvPr/>
        </p:nvPicPr>
        <p:blipFill rotWithShape="1">
          <a:blip r:embed="rId2">
            <a:alphaModFix amt="50000"/>
          </a:blip>
          <a:srcRect t="15730"/>
          <a:stretch/>
        </p:blipFill>
        <p:spPr>
          <a:xfrm>
            <a:off x="20" y="128964"/>
            <a:ext cx="12191980" cy="6857990"/>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2" name="Title 1">
            <a:extLst>
              <a:ext uri="{FF2B5EF4-FFF2-40B4-BE49-F238E27FC236}">
                <a16:creationId xmlns:a16="http://schemas.microsoft.com/office/drawing/2014/main" id="{F6504C03-9C92-1D49-A650-7FAD86B2A383}"/>
              </a:ext>
            </a:extLst>
          </p:cNvPr>
          <p:cNvSpPr>
            <a:spLocks noGrp="1"/>
          </p:cNvSpPr>
          <p:nvPr>
            <p:ph type="ctrTitle"/>
          </p:nvPr>
        </p:nvSpPr>
        <p:spPr>
          <a:xfrm>
            <a:off x="2238258" y="1424473"/>
            <a:ext cx="7714388" cy="2850146"/>
          </a:xfrm>
        </p:spPr>
        <p:txBody>
          <a:bodyPr>
            <a:normAutofit/>
          </a:bodyPr>
          <a:lstStyle/>
          <a:p>
            <a:pPr algn="ctr"/>
            <a:r>
              <a:rPr lang="en-US" dirty="0"/>
              <a:t>Image Captioning using convolutional and sequential models</a:t>
            </a:r>
          </a:p>
        </p:txBody>
      </p:sp>
      <p:sp>
        <p:nvSpPr>
          <p:cNvPr id="3" name="Subtitle 2">
            <a:extLst>
              <a:ext uri="{FF2B5EF4-FFF2-40B4-BE49-F238E27FC236}">
                <a16:creationId xmlns:a16="http://schemas.microsoft.com/office/drawing/2014/main" id="{78E884F5-EEED-C549-B9C1-6412D521EC37}"/>
              </a:ext>
            </a:extLst>
          </p:cNvPr>
          <p:cNvSpPr>
            <a:spLocks noGrp="1"/>
          </p:cNvSpPr>
          <p:nvPr>
            <p:ph type="subTitle" idx="1"/>
          </p:nvPr>
        </p:nvSpPr>
        <p:spPr>
          <a:xfrm>
            <a:off x="2238258" y="4848464"/>
            <a:ext cx="7714388" cy="1085849"/>
          </a:xfrm>
        </p:spPr>
        <p:txBody>
          <a:bodyPr>
            <a:normAutofit lnSpcReduction="10000"/>
          </a:bodyPr>
          <a:lstStyle/>
          <a:p>
            <a:pPr algn="ctr">
              <a:lnSpc>
                <a:spcPct val="120000"/>
              </a:lnSpc>
            </a:pPr>
            <a:r>
              <a:rPr lang="en-US" sz="1400" b="1" dirty="0"/>
              <a:t>By Jayanth </a:t>
            </a:r>
            <a:r>
              <a:rPr lang="en-US" sz="1400" b="1" dirty="0" err="1"/>
              <a:t>Nadakuduru</a:t>
            </a:r>
            <a:endParaRPr lang="en-US" sz="1400" b="1" dirty="0"/>
          </a:p>
          <a:p>
            <a:pPr algn="ctr">
              <a:lnSpc>
                <a:spcPct val="120000"/>
              </a:lnSpc>
            </a:pPr>
            <a:r>
              <a:rPr lang="en-US" sz="1400" b="1" dirty="0"/>
              <a:t>001525651</a:t>
            </a:r>
          </a:p>
          <a:p>
            <a:pPr algn="ctr">
              <a:lnSpc>
                <a:spcPct val="120000"/>
              </a:lnSpc>
            </a:pPr>
            <a:r>
              <a:rPr lang="en-US" sz="1400" b="1" dirty="0"/>
              <a:t>Special Topics in Artificial Intelligence Final  project</a:t>
            </a:r>
          </a:p>
        </p:txBody>
      </p:sp>
      <p:cxnSp>
        <p:nvCxnSpPr>
          <p:cNvPr id="77" name="Straight Connector 76">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06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2B8C4-77C8-8548-9D1C-1BE8611DBA0D}"/>
              </a:ext>
            </a:extLst>
          </p:cNvPr>
          <p:cNvSpPr>
            <a:spLocks noGrp="1"/>
          </p:cNvSpPr>
          <p:nvPr>
            <p:ph type="title"/>
          </p:nvPr>
        </p:nvSpPr>
        <p:spPr>
          <a:xfrm>
            <a:off x="1104900" y="762001"/>
            <a:ext cx="4229100" cy="1141004"/>
          </a:xfrm>
        </p:spPr>
        <p:txBody>
          <a:bodyPr vert="horz" lIns="91440" tIns="45720" rIns="91440" bIns="45720" rtlCol="0" anchor="b">
            <a:normAutofit/>
          </a:bodyPr>
          <a:lstStyle/>
          <a:p>
            <a:r>
              <a:rPr lang="en-US" dirty="0"/>
              <a:t>Resnet Architecture</a:t>
            </a:r>
          </a:p>
        </p:txBody>
      </p:sp>
      <p:sp>
        <p:nvSpPr>
          <p:cNvPr id="6" name="TextBox 5">
            <a:extLst>
              <a:ext uri="{FF2B5EF4-FFF2-40B4-BE49-F238E27FC236}">
                <a16:creationId xmlns:a16="http://schemas.microsoft.com/office/drawing/2014/main" id="{E33FE588-2C2F-CF47-972F-12A420D12D8A}"/>
              </a:ext>
            </a:extLst>
          </p:cNvPr>
          <p:cNvSpPr txBox="1"/>
          <p:nvPr/>
        </p:nvSpPr>
        <p:spPr>
          <a:xfrm>
            <a:off x="1104900" y="2286000"/>
            <a:ext cx="3986645" cy="3810000"/>
          </a:xfrm>
          <a:prstGeom prst="rect">
            <a:avLst/>
          </a:prstGeom>
        </p:spPr>
        <p:txBody>
          <a:bodyPr vert="horz" lIns="91440" tIns="45720" rIns="91440" bIns="45720" rtlCol="0">
            <a:normAutofit/>
          </a:bodyPr>
          <a:lstStyle/>
          <a:p>
            <a:pPr defTabSz="914400">
              <a:lnSpc>
                <a:spcPct val="130000"/>
              </a:lnSpc>
              <a:spcAft>
                <a:spcPts val="600"/>
              </a:spcAft>
              <a:buSzPct val="85000"/>
            </a:pPr>
            <a:r>
              <a:rPr lang="en-US" dirty="0"/>
              <a:t>This is the architecture for </a:t>
            </a:r>
            <a:r>
              <a:rPr lang="en-US" dirty="0" err="1"/>
              <a:t>resnet</a:t>
            </a:r>
            <a:r>
              <a:rPr lang="en-US" dirty="0"/>
              <a:t> </a:t>
            </a:r>
          </a:p>
          <a:p>
            <a:pPr defTabSz="914400">
              <a:lnSpc>
                <a:spcPct val="130000"/>
              </a:lnSpc>
              <a:spcAft>
                <a:spcPts val="600"/>
              </a:spcAft>
              <a:buSzPct val="85000"/>
            </a:pPr>
            <a:r>
              <a:rPr lang="en-US" dirty="0"/>
              <a:t>Architecture for </a:t>
            </a:r>
            <a:r>
              <a:rPr lang="en-US" dirty="0" err="1"/>
              <a:t>resnet</a:t>
            </a:r>
            <a:r>
              <a:rPr lang="en-US" dirty="0"/>
              <a:t> 152 has 152 layers that are connected, with skip connections every 3 layers </a:t>
            </a:r>
          </a:p>
        </p:txBody>
      </p:sp>
      <p:sp>
        <p:nvSpPr>
          <p:cNvPr id="73" name="Rectangle 72">
            <a:extLst>
              <a:ext uri="{FF2B5EF4-FFF2-40B4-BE49-F238E27FC236}">
                <a16:creationId xmlns:a16="http://schemas.microsoft.com/office/drawing/2014/main" id="{1D7071EC-BCB9-494C-A9A6-CF6667C00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789735F-B733-49C7-8AB4-3F5148C65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9197" y="1114197"/>
            <a:ext cx="4629606" cy="46296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Original ResNet-18 Architecture | Download Scientific Diagram">
            <a:extLst>
              <a:ext uri="{FF2B5EF4-FFF2-40B4-BE49-F238E27FC236}">
                <a16:creationId xmlns:a16="http://schemas.microsoft.com/office/drawing/2014/main" id="{3BDA44B1-5811-E14F-87D4-38F810F90A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rot="5400000">
            <a:off x="7427686" y="2989927"/>
            <a:ext cx="3432629" cy="926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7246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E553-B70F-934D-A5EE-F96956016022}"/>
              </a:ext>
            </a:extLst>
          </p:cNvPr>
          <p:cNvSpPr>
            <a:spLocks noGrp="1"/>
          </p:cNvSpPr>
          <p:nvPr>
            <p:ph type="title"/>
          </p:nvPr>
        </p:nvSpPr>
        <p:spPr/>
        <p:txBody>
          <a:bodyPr/>
          <a:lstStyle/>
          <a:p>
            <a:r>
              <a:rPr lang="en-US" dirty="0"/>
              <a:t>Implementation</a:t>
            </a:r>
          </a:p>
        </p:txBody>
      </p:sp>
      <p:pic>
        <p:nvPicPr>
          <p:cNvPr id="5" name="Content Placeholder 4" descr="Table&#10;&#10;Description automatically generated">
            <a:extLst>
              <a:ext uri="{FF2B5EF4-FFF2-40B4-BE49-F238E27FC236}">
                <a16:creationId xmlns:a16="http://schemas.microsoft.com/office/drawing/2014/main" id="{0CD9778D-40CB-5B3F-9571-FB567C64AF04}"/>
              </a:ext>
            </a:extLst>
          </p:cNvPr>
          <p:cNvPicPr>
            <a:picLocks noGrp="1" noChangeAspect="1"/>
          </p:cNvPicPr>
          <p:nvPr>
            <p:ph idx="1"/>
          </p:nvPr>
        </p:nvPicPr>
        <p:blipFill>
          <a:blip r:embed="rId2"/>
          <a:stretch>
            <a:fillRect/>
          </a:stretch>
        </p:blipFill>
        <p:spPr>
          <a:xfrm>
            <a:off x="2176582" y="2286000"/>
            <a:ext cx="7745174" cy="3810000"/>
          </a:xfrm>
        </p:spPr>
      </p:pic>
    </p:spTree>
    <p:extLst>
      <p:ext uri="{BB962C8B-B14F-4D97-AF65-F5344CB8AC3E}">
        <p14:creationId xmlns:p14="http://schemas.microsoft.com/office/powerpoint/2010/main" val="1426842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733F-D567-5D43-A625-C71F187593E2}"/>
              </a:ext>
            </a:extLst>
          </p:cNvPr>
          <p:cNvSpPr>
            <a:spLocks noGrp="1"/>
          </p:cNvSpPr>
          <p:nvPr>
            <p:ph type="title"/>
          </p:nvPr>
        </p:nvSpPr>
        <p:spPr/>
        <p:txBody>
          <a:bodyPr/>
          <a:lstStyle/>
          <a:p>
            <a:r>
              <a:rPr lang="en-US" dirty="0"/>
              <a:t>Implementation of Resnet traditional</a:t>
            </a:r>
          </a:p>
        </p:txBody>
      </p:sp>
      <p:pic>
        <p:nvPicPr>
          <p:cNvPr id="8" name="Content Placeholder 7" descr="Graphical user interface&#10;&#10;Description automatically generated with low confidence">
            <a:extLst>
              <a:ext uri="{FF2B5EF4-FFF2-40B4-BE49-F238E27FC236}">
                <a16:creationId xmlns:a16="http://schemas.microsoft.com/office/drawing/2014/main" id="{ADD1CD02-1D97-76BE-799B-0F46EF3D7D16}"/>
              </a:ext>
            </a:extLst>
          </p:cNvPr>
          <p:cNvPicPr>
            <a:picLocks noGrp="1" noChangeAspect="1"/>
          </p:cNvPicPr>
          <p:nvPr>
            <p:ph idx="1"/>
          </p:nvPr>
        </p:nvPicPr>
        <p:blipFill>
          <a:blip r:embed="rId2"/>
          <a:stretch>
            <a:fillRect/>
          </a:stretch>
        </p:blipFill>
        <p:spPr>
          <a:xfrm>
            <a:off x="1429566" y="2079476"/>
            <a:ext cx="9237662" cy="1144568"/>
          </a:xfrm>
        </p:spPr>
      </p:pic>
      <p:pic>
        <p:nvPicPr>
          <p:cNvPr id="10" name="Picture 9">
            <a:extLst>
              <a:ext uri="{FF2B5EF4-FFF2-40B4-BE49-F238E27FC236}">
                <a16:creationId xmlns:a16="http://schemas.microsoft.com/office/drawing/2014/main" id="{E50B55CD-E340-80A6-FCD1-9B3B88CF210D}"/>
              </a:ext>
            </a:extLst>
          </p:cNvPr>
          <p:cNvPicPr>
            <a:picLocks noChangeAspect="1"/>
          </p:cNvPicPr>
          <p:nvPr/>
        </p:nvPicPr>
        <p:blipFill>
          <a:blip r:embed="rId3"/>
          <a:stretch>
            <a:fillRect/>
          </a:stretch>
        </p:blipFill>
        <p:spPr>
          <a:xfrm>
            <a:off x="622300" y="4288247"/>
            <a:ext cx="11569700" cy="1333500"/>
          </a:xfrm>
          <a:prstGeom prst="rect">
            <a:avLst/>
          </a:prstGeom>
        </p:spPr>
      </p:pic>
    </p:spTree>
    <p:extLst>
      <p:ext uri="{BB962C8B-B14F-4D97-AF65-F5344CB8AC3E}">
        <p14:creationId xmlns:p14="http://schemas.microsoft.com/office/powerpoint/2010/main" val="2150456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7513-FD42-D602-28D5-96738E3797C0}"/>
              </a:ext>
            </a:extLst>
          </p:cNvPr>
          <p:cNvSpPr>
            <a:spLocks noGrp="1"/>
          </p:cNvSpPr>
          <p:nvPr>
            <p:ph type="title"/>
          </p:nvPr>
        </p:nvSpPr>
        <p:spPr/>
        <p:txBody>
          <a:bodyPr/>
          <a:lstStyle/>
          <a:p>
            <a:r>
              <a:rPr lang="en-US" dirty="0"/>
              <a:t>Sequence model</a:t>
            </a:r>
          </a:p>
        </p:txBody>
      </p:sp>
      <p:pic>
        <p:nvPicPr>
          <p:cNvPr id="10" name="Content Placeholder 9" descr="Text&#10;&#10;Description automatically generated with medium confidence">
            <a:extLst>
              <a:ext uri="{FF2B5EF4-FFF2-40B4-BE49-F238E27FC236}">
                <a16:creationId xmlns:a16="http://schemas.microsoft.com/office/drawing/2014/main" id="{228F0E4E-45A7-6F39-5807-32A5A6B22A28}"/>
              </a:ext>
            </a:extLst>
          </p:cNvPr>
          <p:cNvPicPr>
            <a:picLocks noGrp="1" noChangeAspect="1"/>
          </p:cNvPicPr>
          <p:nvPr>
            <p:ph idx="1"/>
          </p:nvPr>
        </p:nvPicPr>
        <p:blipFill>
          <a:blip r:embed="rId2"/>
          <a:stretch>
            <a:fillRect/>
          </a:stretch>
        </p:blipFill>
        <p:spPr>
          <a:xfrm>
            <a:off x="3104683" y="2286000"/>
            <a:ext cx="5888972" cy="3810000"/>
          </a:xfrm>
        </p:spPr>
      </p:pic>
    </p:spTree>
    <p:extLst>
      <p:ext uri="{BB962C8B-B14F-4D97-AF65-F5344CB8AC3E}">
        <p14:creationId xmlns:p14="http://schemas.microsoft.com/office/powerpoint/2010/main" val="425782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F11A-2606-B948-B495-B40BAB2CD01B}"/>
              </a:ext>
            </a:extLst>
          </p:cNvPr>
          <p:cNvSpPr>
            <a:spLocks noGrp="1"/>
          </p:cNvSpPr>
          <p:nvPr>
            <p:ph type="title"/>
          </p:nvPr>
        </p:nvSpPr>
        <p:spPr/>
        <p:txBody>
          <a:bodyPr/>
          <a:lstStyle/>
          <a:p>
            <a:r>
              <a:rPr lang="en-US" dirty="0"/>
              <a:t>Models </a:t>
            </a:r>
          </a:p>
        </p:txBody>
      </p:sp>
      <p:sp>
        <p:nvSpPr>
          <p:cNvPr id="4" name="Content Placeholder 3">
            <a:extLst>
              <a:ext uri="{FF2B5EF4-FFF2-40B4-BE49-F238E27FC236}">
                <a16:creationId xmlns:a16="http://schemas.microsoft.com/office/drawing/2014/main" id="{DA003D16-887D-E88F-A11C-F125896C487F}"/>
              </a:ext>
            </a:extLst>
          </p:cNvPr>
          <p:cNvSpPr>
            <a:spLocks noGrp="1"/>
          </p:cNvSpPr>
          <p:nvPr>
            <p:ph idx="1"/>
          </p:nvPr>
        </p:nvSpPr>
        <p:spPr/>
        <p:txBody>
          <a:bodyPr/>
          <a:lstStyle/>
          <a:p>
            <a:r>
              <a:rPr lang="en-US" dirty="0"/>
              <a:t>Models implemented include</a:t>
            </a:r>
          </a:p>
          <a:p>
            <a:r>
              <a:rPr lang="en-US" dirty="0" err="1"/>
              <a:t>Xception</a:t>
            </a:r>
            <a:r>
              <a:rPr lang="en-US" dirty="0"/>
              <a:t> net + LSTM</a:t>
            </a:r>
          </a:p>
          <a:p>
            <a:r>
              <a:rPr lang="en-US" dirty="0"/>
              <a:t>Resnet 152 + LSTM</a:t>
            </a:r>
          </a:p>
          <a:p>
            <a:r>
              <a:rPr lang="en-US" dirty="0"/>
              <a:t>Resnet 152 + GRU</a:t>
            </a:r>
          </a:p>
          <a:p>
            <a:endParaRPr lang="en-US" dirty="0"/>
          </a:p>
          <a:p>
            <a:r>
              <a:rPr lang="en-US" dirty="0"/>
              <a:t>Models are evaluated based on the BLEU score</a:t>
            </a:r>
          </a:p>
        </p:txBody>
      </p:sp>
    </p:spTree>
    <p:extLst>
      <p:ext uri="{BB962C8B-B14F-4D97-AF65-F5344CB8AC3E}">
        <p14:creationId xmlns:p14="http://schemas.microsoft.com/office/powerpoint/2010/main" val="423953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59DF-3E2C-467B-F8FD-6005613E6F74}"/>
              </a:ext>
            </a:extLst>
          </p:cNvPr>
          <p:cNvSpPr>
            <a:spLocks noGrp="1"/>
          </p:cNvSpPr>
          <p:nvPr>
            <p:ph type="title"/>
          </p:nvPr>
        </p:nvSpPr>
        <p:spPr/>
        <p:txBody>
          <a:bodyPr/>
          <a:lstStyle/>
          <a:p>
            <a:r>
              <a:rPr lang="en-US" dirty="0"/>
              <a:t>Evaluation of the model</a:t>
            </a:r>
          </a:p>
        </p:txBody>
      </p:sp>
      <p:sp>
        <p:nvSpPr>
          <p:cNvPr id="3" name="Content Placeholder 2">
            <a:extLst>
              <a:ext uri="{FF2B5EF4-FFF2-40B4-BE49-F238E27FC236}">
                <a16:creationId xmlns:a16="http://schemas.microsoft.com/office/drawing/2014/main" id="{54C0208D-95E6-45A1-3DE3-EEDBBD5A7A68}"/>
              </a:ext>
            </a:extLst>
          </p:cNvPr>
          <p:cNvSpPr>
            <a:spLocks noGrp="1"/>
          </p:cNvSpPr>
          <p:nvPr>
            <p:ph idx="1"/>
          </p:nvPr>
        </p:nvSpPr>
        <p:spPr/>
        <p:txBody>
          <a:bodyPr/>
          <a:lstStyle/>
          <a:p>
            <a:r>
              <a:rPr lang="en-US" dirty="0"/>
              <a:t>Once the model is fit, we can evaluate the skill of its predictions on the holdout test dataset.</a:t>
            </a:r>
          </a:p>
          <a:p>
            <a:r>
              <a:rPr lang="en-US" dirty="0"/>
              <a:t>We will evaluate a model by generating descriptions for all photos in the test dataset and evaluating those predictions with a standard cost function.</a:t>
            </a:r>
          </a:p>
          <a:p>
            <a:r>
              <a:rPr lang="en-US" dirty="0"/>
              <a:t>The function below named </a:t>
            </a:r>
            <a:r>
              <a:rPr lang="en-US" i="1" dirty="0" err="1"/>
              <a:t>evaluate_model</a:t>
            </a:r>
            <a:r>
              <a:rPr lang="en-US" i="1" dirty="0"/>
              <a:t>()</a:t>
            </a:r>
            <a:r>
              <a:rPr lang="en-US" dirty="0"/>
              <a:t> will evaluate a trained model against a given dataset of photo descriptions and photo features. The actual and predicted descriptions are collected and evaluated collectively using the corpus BLEU score that summarizes how close the generated text is to the expected text.</a:t>
            </a:r>
          </a:p>
        </p:txBody>
      </p:sp>
    </p:spTree>
    <p:extLst>
      <p:ext uri="{BB962C8B-B14F-4D97-AF65-F5344CB8AC3E}">
        <p14:creationId xmlns:p14="http://schemas.microsoft.com/office/powerpoint/2010/main" val="95965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C205-CADD-E3D4-A687-1ED374C046AD}"/>
              </a:ext>
            </a:extLst>
          </p:cNvPr>
          <p:cNvSpPr>
            <a:spLocks noGrp="1"/>
          </p:cNvSpPr>
          <p:nvPr>
            <p:ph type="title"/>
          </p:nvPr>
        </p:nvSpPr>
        <p:spPr/>
        <p:txBody>
          <a:bodyPr/>
          <a:lstStyle/>
          <a:p>
            <a:r>
              <a:rPr lang="en-US" dirty="0"/>
              <a:t>Bleu</a:t>
            </a:r>
          </a:p>
        </p:txBody>
      </p:sp>
      <p:sp>
        <p:nvSpPr>
          <p:cNvPr id="3" name="Content Placeholder 2">
            <a:extLst>
              <a:ext uri="{FF2B5EF4-FFF2-40B4-BE49-F238E27FC236}">
                <a16:creationId xmlns:a16="http://schemas.microsoft.com/office/drawing/2014/main" id="{C1DD68CB-8DCB-5D21-8AC6-E6F173C60C89}"/>
              </a:ext>
            </a:extLst>
          </p:cNvPr>
          <p:cNvSpPr>
            <a:spLocks noGrp="1"/>
          </p:cNvSpPr>
          <p:nvPr>
            <p:ph idx="1"/>
          </p:nvPr>
        </p:nvSpPr>
        <p:spPr/>
        <p:txBody>
          <a:bodyPr/>
          <a:lstStyle/>
          <a:p>
            <a:r>
              <a:rPr lang="en-US" dirty="0"/>
              <a:t>BLEU scores are used in text translation for evaluating translated text against one or more reference translations.</a:t>
            </a:r>
          </a:p>
          <a:p>
            <a:r>
              <a:rPr lang="en-US" dirty="0"/>
              <a:t>Here, we compare each generated description against all of the reference descriptions for the photograph. We then calculate BLEU scores for 1, 2, 3 and 4 cumulative n-grams</a:t>
            </a:r>
          </a:p>
          <a:p>
            <a:r>
              <a:rPr lang="en-US" dirty="0"/>
              <a:t>The weights are specified as a tuple where each index refers to the gram order. To calculate the BLEU score only for 1-gram matches, you can specify a weight of 1 for 1-gram and 0 for 2, 3 and 4 (1, 0, 0, 0).</a:t>
            </a:r>
          </a:p>
          <a:p>
            <a:endParaRPr lang="en-US" dirty="0"/>
          </a:p>
        </p:txBody>
      </p:sp>
    </p:spTree>
    <p:extLst>
      <p:ext uri="{BB962C8B-B14F-4D97-AF65-F5344CB8AC3E}">
        <p14:creationId xmlns:p14="http://schemas.microsoft.com/office/powerpoint/2010/main" val="2647508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4295-FE5D-2247-A341-E0485BAB774A}"/>
              </a:ext>
            </a:extLst>
          </p:cNvPr>
          <p:cNvSpPr>
            <a:spLocks noGrp="1"/>
          </p:cNvSpPr>
          <p:nvPr>
            <p:ph type="title"/>
          </p:nvPr>
        </p:nvSpPr>
        <p:spPr>
          <a:xfrm>
            <a:off x="1429566" y="1045446"/>
            <a:ext cx="9238434" cy="228184"/>
          </a:xfrm>
        </p:spPr>
        <p:txBody>
          <a:bodyPr/>
          <a:lstStyle/>
          <a:p>
            <a:r>
              <a:rPr lang="en-US" dirty="0"/>
              <a:t>  results</a:t>
            </a:r>
          </a:p>
        </p:txBody>
      </p:sp>
      <p:sp>
        <p:nvSpPr>
          <p:cNvPr id="4" name="Content Placeholder 3">
            <a:extLst>
              <a:ext uri="{FF2B5EF4-FFF2-40B4-BE49-F238E27FC236}">
                <a16:creationId xmlns:a16="http://schemas.microsoft.com/office/drawing/2014/main" id="{30C133E4-E55E-A977-3F6A-C387496BF231}"/>
              </a:ext>
            </a:extLst>
          </p:cNvPr>
          <p:cNvSpPr>
            <a:spLocks noGrp="1"/>
          </p:cNvSpPr>
          <p:nvPr>
            <p:ph idx="1"/>
          </p:nvPr>
        </p:nvSpPr>
        <p:spPr>
          <a:xfrm>
            <a:off x="1429566" y="1524000"/>
            <a:ext cx="9238434" cy="3810000"/>
          </a:xfrm>
        </p:spPr>
        <p:txBody>
          <a:bodyPr>
            <a:normAutofit lnSpcReduction="10000"/>
          </a:bodyPr>
          <a:lstStyle/>
          <a:p>
            <a:r>
              <a:rPr lang="en-US" dirty="0" err="1"/>
              <a:t>Xception</a:t>
            </a:r>
            <a:r>
              <a:rPr lang="en-US" dirty="0"/>
              <a:t> net + LSTM</a:t>
            </a:r>
          </a:p>
          <a:p>
            <a:endParaRPr lang="en-US" dirty="0"/>
          </a:p>
          <a:p>
            <a:endParaRPr lang="en-US" dirty="0"/>
          </a:p>
          <a:p>
            <a:endParaRPr lang="en-US" dirty="0"/>
          </a:p>
          <a:p>
            <a:r>
              <a:rPr lang="en-US" dirty="0"/>
              <a:t>Resnet 152 + LSTM</a:t>
            </a:r>
          </a:p>
          <a:p>
            <a:endParaRPr lang="en-US" dirty="0"/>
          </a:p>
          <a:p>
            <a:endParaRPr lang="en-US" dirty="0"/>
          </a:p>
          <a:p>
            <a:r>
              <a:rPr lang="en-US" dirty="0"/>
              <a:t>Resnet 152 + GRU</a:t>
            </a:r>
          </a:p>
          <a:p>
            <a:endParaRPr lang="en-US" dirty="0"/>
          </a:p>
          <a:p>
            <a:pPr marL="0" indent="0">
              <a:buNone/>
            </a:pPr>
            <a:endParaRPr lang="en-US" dirty="0"/>
          </a:p>
        </p:txBody>
      </p:sp>
      <p:pic>
        <p:nvPicPr>
          <p:cNvPr id="11" name="Picture 10" descr="Text&#10;&#10;Description automatically generated">
            <a:extLst>
              <a:ext uri="{FF2B5EF4-FFF2-40B4-BE49-F238E27FC236}">
                <a16:creationId xmlns:a16="http://schemas.microsoft.com/office/drawing/2014/main" id="{3E32B87C-5DF9-A551-AEB0-EC46452E0EC1}"/>
              </a:ext>
            </a:extLst>
          </p:cNvPr>
          <p:cNvPicPr>
            <a:picLocks noChangeAspect="1"/>
          </p:cNvPicPr>
          <p:nvPr/>
        </p:nvPicPr>
        <p:blipFill>
          <a:blip r:embed="rId2"/>
          <a:stretch>
            <a:fillRect/>
          </a:stretch>
        </p:blipFill>
        <p:spPr>
          <a:xfrm>
            <a:off x="5479143" y="1802493"/>
            <a:ext cx="3009900" cy="927100"/>
          </a:xfrm>
          <a:prstGeom prst="rect">
            <a:avLst/>
          </a:prstGeom>
        </p:spPr>
      </p:pic>
      <p:pic>
        <p:nvPicPr>
          <p:cNvPr id="13" name="Picture 12" descr="Text&#10;&#10;Description automatically generated">
            <a:extLst>
              <a:ext uri="{FF2B5EF4-FFF2-40B4-BE49-F238E27FC236}">
                <a16:creationId xmlns:a16="http://schemas.microsoft.com/office/drawing/2014/main" id="{2B0A4886-6094-D404-3EED-D9246480AB70}"/>
              </a:ext>
            </a:extLst>
          </p:cNvPr>
          <p:cNvPicPr>
            <a:picLocks noChangeAspect="1"/>
          </p:cNvPicPr>
          <p:nvPr/>
        </p:nvPicPr>
        <p:blipFill>
          <a:blip r:embed="rId3"/>
          <a:stretch>
            <a:fillRect/>
          </a:stretch>
        </p:blipFill>
        <p:spPr>
          <a:xfrm>
            <a:off x="5479143" y="3429000"/>
            <a:ext cx="3683000" cy="1054100"/>
          </a:xfrm>
          <a:prstGeom prst="rect">
            <a:avLst/>
          </a:prstGeom>
        </p:spPr>
      </p:pic>
      <p:pic>
        <p:nvPicPr>
          <p:cNvPr id="16" name="Picture 15" descr="Text&#10;&#10;Description automatically generated">
            <a:extLst>
              <a:ext uri="{FF2B5EF4-FFF2-40B4-BE49-F238E27FC236}">
                <a16:creationId xmlns:a16="http://schemas.microsoft.com/office/drawing/2014/main" id="{C5F69ED4-7F95-7C1A-6B52-C67E59943C62}"/>
              </a:ext>
            </a:extLst>
          </p:cNvPr>
          <p:cNvPicPr>
            <a:picLocks noChangeAspect="1"/>
          </p:cNvPicPr>
          <p:nvPr/>
        </p:nvPicPr>
        <p:blipFill>
          <a:blip r:embed="rId4"/>
          <a:stretch>
            <a:fillRect/>
          </a:stretch>
        </p:blipFill>
        <p:spPr>
          <a:xfrm>
            <a:off x="5524266" y="4844142"/>
            <a:ext cx="4229100" cy="1054100"/>
          </a:xfrm>
          <a:prstGeom prst="rect">
            <a:avLst/>
          </a:prstGeom>
        </p:spPr>
      </p:pic>
    </p:spTree>
    <p:extLst>
      <p:ext uri="{BB962C8B-B14F-4D97-AF65-F5344CB8AC3E}">
        <p14:creationId xmlns:p14="http://schemas.microsoft.com/office/powerpoint/2010/main" val="4285211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C87E-2630-CA44-BF76-3B452E976D0D}"/>
              </a:ext>
            </a:extLst>
          </p:cNvPr>
          <p:cNvSpPr>
            <a:spLocks noGrp="1"/>
          </p:cNvSpPr>
          <p:nvPr>
            <p:ph type="title"/>
          </p:nvPr>
        </p:nvSpPr>
        <p:spPr/>
        <p:txBody>
          <a:bodyPr/>
          <a:lstStyle/>
          <a:p>
            <a:r>
              <a:rPr lang="en-US" dirty="0"/>
              <a:t>Conclusion and future direction</a:t>
            </a:r>
          </a:p>
        </p:txBody>
      </p:sp>
      <p:sp>
        <p:nvSpPr>
          <p:cNvPr id="3" name="Content Placeholder 2">
            <a:extLst>
              <a:ext uri="{FF2B5EF4-FFF2-40B4-BE49-F238E27FC236}">
                <a16:creationId xmlns:a16="http://schemas.microsoft.com/office/drawing/2014/main" id="{C394B1F5-61FD-3B41-B8ED-089B110C794A}"/>
              </a:ext>
            </a:extLst>
          </p:cNvPr>
          <p:cNvSpPr>
            <a:spLocks noGrp="1"/>
          </p:cNvSpPr>
          <p:nvPr>
            <p:ph idx="1"/>
          </p:nvPr>
        </p:nvSpPr>
        <p:spPr/>
        <p:txBody>
          <a:bodyPr/>
          <a:lstStyle/>
          <a:p>
            <a:r>
              <a:rPr lang="en-US" dirty="0"/>
              <a:t>We can see that Resnet model with </a:t>
            </a:r>
            <a:r>
              <a:rPr lang="en-US" dirty="0" err="1"/>
              <a:t>Imagenet</a:t>
            </a:r>
            <a:r>
              <a:rPr lang="en-US" dirty="0"/>
              <a:t> weights performed way better and can be improved.</a:t>
            </a:r>
          </a:p>
          <a:p>
            <a:r>
              <a:rPr lang="en-US" dirty="0"/>
              <a:t>Using a larger dataset and training the model for more epochs would could increase the models bleu score</a:t>
            </a:r>
          </a:p>
        </p:txBody>
      </p:sp>
    </p:spTree>
    <p:extLst>
      <p:ext uri="{BB962C8B-B14F-4D97-AF65-F5344CB8AC3E}">
        <p14:creationId xmlns:p14="http://schemas.microsoft.com/office/powerpoint/2010/main" val="87321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D98E3-E8C6-B541-B832-0C561DBB0DF1}"/>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D3E8D472-EB56-DC4B-BF85-B37422714B01}"/>
              </a:ext>
            </a:extLst>
          </p:cNvPr>
          <p:cNvSpPr>
            <a:spLocks noGrp="1"/>
          </p:cNvSpPr>
          <p:nvPr>
            <p:ph idx="1"/>
          </p:nvPr>
        </p:nvSpPr>
        <p:spPr/>
        <p:txBody>
          <a:bodyPr/>
          <a:lstStyle/>
          <a:p>
            <a:r>
              <a:rPr lang="en-US" dirty="0">
                <a:hlinkClick r:id="rId2"/>
              </a:rPr>
              <a:t>https://www.kaggle.com/datasets/pranavraikokte/covid19-image-dataset/code?datasetId=627146&amp;sortBy=dateRun&amp;tab=profile</a:t>
            </a:r>
            <a:endParaRPr lang="en-US" dirty="0"/>
          </a:p>
          <a:p>
            <a:r>
              <a:rPr lang="en-US" dirty="0">
                <a:hlinkClick r:id="rId3"/>
              </a:rPr>
              <a:t>https://arxiv.org/abs/2201.09952</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55095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88B97-5389-C941-9646-5BC441CF586C}"/>
              </a:ext>
            </a:extLst>
          </p:cNvPr>
          <p:cNvSpPr>
            <a:spLocks noGrp="1"/>
          </p:cNvSpPr>
          <p:nvPr>
            <p:ph type="title"/>
          </p:nvPr>
        </p:nvSpPr>
        <p:spPr>
          <a:xfrm>
            <a:off x="1524000" y="762001"/>
            <a:ext cx="9144000" cy="869092"/>
          </a:xfrm>
        </p:spPr>
        <p:txBody>
          <a:bodyPr>
            <a:normAutofit/>
          </a:bodyPr>
          <a:lstStyle/>
          <a:p>
            <a:pPr algn="ctr"/>
            <a:r>
              <a:rPr lang="en-US" dirty="0"/>
              <a:t>Outline</a:t>
            </a:r>
            <a:endParaRPr lang="en-US"/>
          </a:p>
        </p:txBody>
      </p:sp>
      <p:graphicFrame>
        <p:nvGraphicFramePr>
          <p:cNvPr id="5" name="Content Placeholder 2">
            <a:extLst>
              <a:ext uri="{FF2B5EF4-FFF2-40B4-BE49-F238E27FC236}">
                <a16:creationId xmlns:a16="http://schemas.microsoft.com/office/drawing/2014/main" id="{DAC8B45A-3416-1F7C-6899-081A51CBC9BC}"/>
              </a:ext>
            </a:extLst>
          </p:cNvPr>
          <p:cNvGraphicFramePr>
            <a:graphicFrameLocks noGrp="1"/>
          </p:cNvGraphicFramePr>
          <p:nvPr>
            <p:ph idx="1"/>
            <p:extLst>
              <p:ext uri="{D42A27DB-BD31-4B8C-83A1-F6EECF244321}">
                <p14:modId xmlns:p14="http://schemas.microsoft.com/office/powerpoint/2010/main" val="4027169089"/>
              </p:ext>
            </p:extLst>
          </p:nvPr>
        </p:nvGraphicFramePr>
        <p:xfrm>
          <a:off x="1429566" y="2286000"/>
          <a:ext cx="9238434"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978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AF448D61-FD92-4997-B065-204334124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67C92F-654F-446B-8347-9FF2DAF66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555A4C0-F746-4932-ABD3-024F4B231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0E3DB9-DE17-544C-ADD1-575A08992C22}"/>
              </a:ext>
            </a:extLst>
          </p:cNvPr>
          <p:cNvSpPr>
            <a:spLocks noGrp="1"/>
          </p:cNvSpPr>
          <p:nvPr>
            <p:ph type="title"/>
          </p:nvPr>
        </p:nvSpPr>
        <p:spPr>
          <a:xfrm>
            <a:off x="2286000" y="1746913"/>
            <a:ext cx="7619999" cy="1883392"/>
          </a:xfrm>
        </p:spPr>
        <p:txBody>
          <a:bodyPr vert="horz" lIns="91440" tIns="45720" rIns="91440" bIns="45720" rtlCol="0" anchor="b">
            <a:normAutofit/>
          </a:bodyPr>
          <a:lstStyle/>
          <a:p>
            <a:pPr algn="ctr"/>
            <a:r>
              <a:rPr lang="en-US" dirty="0"/>
              <a:t>Thank you </a:t>
            </a:r>
            <a:endParaRPr lang="en-US"/>
          </a:p>
        </p:txBody>
      </p:sp>
      <p:cxnSp>
        <p:nvCxnSpPr>
          <p:cNvPr id="15" name="Straight Connector 14">
            <a:extLst>
              <a:ext uri="{FF2B5EF4-FFF2-40B4-BE49-F238E27FC236}">
                <a16:creationId xmlns:a16="http://schemas.microsoft.com/office/drawing/2014/main" id="{E651A8F8-7445-4C49-926D-816D687651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09382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mera lens with reflections on wooden table">
            <a:extLst>
              <a:ext uri="{FF2B5EF4-FFF2-40B4-BE49-F238E27FC236}">
                <a16:creationId xmlns:a16="http://schemas.microsoft.com/office/drawing/2014/main" id="{6C48B2A5-BA05-02BA-8755-782A695E9F9E}"/>
              </a:ext>
            </a:extLst>
          </p:cNvPr>
          <p:cNvPicPr>
            <a:picLocks noChangeAspect="1"/>
          </p:cNvPicPr>
          <p:nvPr/>
        </p:nvPicPr>
        <p:blipFill rotWithShape="1">
          <a:blip r:embed="rId2">
            <a:alphaModFix amt="50000"/>
          </a:blip>
          <a:srcRect r="40666" b="-1"/>
          <a:stretch/>
        </p:blipFill>
        <p:spPr>
          <a:xfrm>
            <a:off x="20" y="10"/>
            <a:ext cx="6095979" cy="6857990"/>
          </a:xfrm>
          <a:prstGeom prst="rect">
            <a:avLst/>
          </a:prstGeom>
        </p:spPr>
      </p:pic>
      <p:sp>
        <p:nvSpPr>
          <p:cNvPr id="2" name="Title 1">
            <a:extLst>
              <a:ext uri="{FF2B5EF4-FFF2-40B4-BE49-F238E27FC236}">
                <a16:creationId xmlns:a16="http://schemas.microsoft.com/office/drawing/2014/main" id="{7FA662B7-A8AA-884D-9AC9-75123956C1A8}"/>
              </a:ext>
            </a:extLst>
          </p:cNvPr>
          <p:cNvSpPr>
            <a:spLocks noGrp="1"/>
          </p:cNvSpPr>
          <p:nvPr>
            <p:ph type="title"/>
          </p:nvPr>
        </p:nvSpPr>
        <p:spPr>
          <a:xfrm>
            <a:off x="1028700" y="1025718"/>
            <a:ext cx="4057650" cy="4770783"/>
          </a:xfrm>
        </p:spPr>
        <p:txBody>
          <a:bodyPr anchor="ctr">
            <a:normAutofit/>
          </a:bodyPr>
          <a:lstStyle/>
          <a:p>
            <a:pPr algn="ctr"/>
            <a:r>
              <a:rPr lang="en-US">
                <a:solidFill>
                  <a:srgbClr val="FFFFFF"/>
                </a:solidFill>
              </a:rPr>
              <a:t>Problem statement</a:t>
            </a:r>
          </a:p>
        </p:txBody>
      </p:sp>
      <p:sp>
        <p:nvSpPr>
          <p:cNvPr id="3" name="Content Placeholder 2">
            <a:extLst>
              <a:ext uri="{FF2B5EF4-FFF2-40B4-BE49-F238E27FC236}">
                <a16:creationId xmlns:a16="http://schemas.microsoft.com/office/drawing/2014/main" id="{6CB6225F-C967-2D42-9102-7B98F91B2CE5}"/>
              </a:ext>
            </a:extLst>
          </p:cNvPr>
          <p:cNvSpPr>
            <a:spLocks noGrp="1"/>
          </p:cNvSpPr>
          <p:nvPr>
            <p:ph idx="1"/>
          </p:nvPr>
        </p:nvSpPr>
        <p:spPr>
          <a:xfrm>
            <a:off x="7179972" y="762000"/>
            <a:ext cx="3825025" cy="5334000"/>
          </a:xfrm>
        </p:spPr>
        <p:txBody>
          <a:bodyPr anchor="ctr">
            <a:normAutofit/>
          </a:bodyPr>
          <a:lstStyle/>
          <a:p>
            <a:r>
              <a:rPr lang="en-US" dirty="0"/>
              <a:t>To develop a  Deep learning model that can automatically describe photographs  or images</a:t>
            </a:r>
          </a:p>
          <a:p>
            <a:r>
              <a:rPr lang="en-US" dirty="0"/>
              <a:t>Caption generation is a challenging artificial intelligence problem where a textual description must be generated for a given photograph.</a:t>
            </a:r>
          </a:p>
          <a:p>
            <a:pPr marL="0" indent="0">
              <a:buNone/>
            </a:pPr>
            <a:r>
              <a:rPr lang="en-US" dirty="0"/>
              <a:t> </a:t>
            </a:r>
          </a:p>
        </p:txBody>
      </p:sp>
    </p:spTree>
    <p:extLst>
      <p:ext uri="{BB962C8B-B14F-4D97-AF65-F5344CB8AC3E}">
        <p14:creationId xmlns:p14="http://schemas.microsoft.com/office/powerpoint/2010/main" val="1165940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9453-0721-0A28-40C2-DE261E0797D9}"/>
              </a:ext>
            </a:extLst>
          </p:cNvPr>
          <p:cNvSpPr>
            <a:spLocks noGrp="1"/>
          </p:cNvSpPr>
          <p:nvPr>
            <p:ph type="title"/>
          </p:nvPr>
        </p:nvSpPr>
        <p:spPr/>
        <p:txBody>
          <a:bodyPr/>
          <a:lstStyle/>
          <a:p>
            <a:r>
              <a:rPr lang="en-US" dirty="0"/>
              <a:t>Approach to solve the problem</a:t>
            </a:r>
          </a:p>
        </p:txBody>
      </p:sp>
      <p:sp>
        <p:nvSpPr>
          <p:cNvPr id="3" name="Content Placeholder 2">
            <a:extLst>
              <a:ext uri="{FF2B5EF4-FFF2-40B4-BE49-F238E27FC236}">
                <a16:creationId xmlns:a16="http://schemas.microsoft.com/office/drawing/2014/main" id="{1DC4CF58-E030-F2EF-DC42-6CC2977FDCEA}"/>
              </a:ext>
            </a:extLst>
          </p:cNvPr>
          <p:cNvSpPr>
            <a:spLocks noGrp="1"/>
          </p:cNvSpPr>
          <p:nvPr>
            <p:ph idx="1"/>
          </p:nvPr>
        </p:nvSpPr>
        <p:spPr/>
        <p:txBody>
          <a:bodyPr/>
          <a:lstStyle/>
          <a:p>
            <a:r>
              <a:rPr lang="en-US" dirty="0"/>
              <a:t>We will tackle this problem using an Encoder-Decoder model. Here our encoder model will combine both the encoded form of the image and the encoded form of the text caption and feed to the decoder.</a:t>
            </a:r>
          </a:p>
          <a:p>
            <a:r>
              <a:rPr lang="en-US" dirty="0"/>
              <a:t>Our model will treat CNN as the ‘image model’ and the RNN/LSTM as the ‘language model’ to encode the text sequences of varying length. The vectors resulting from both the encodings are then merged and processed by a Dense layer to make a final prediction.</a:t>
            </a:r>
          </a:p>
          <a:p>
            <a:r>
              <a:rPr lang="en-US" dirty="0"/>
              <a:t>To encode our image features we will make use of transfer learning. There are a lot of models that we can use like VGG-16, InceptionV3, </a:t>
            </a:r>
            <a:r>
              <a:rPr lang="en-US" dirty="0" err="1"/>
              <a:t>ResNet</a:t>
            </a:r>
            <a:endParaRPr lang="en-US" dirty="0"/>
          </a:p>
        </p:txBody>
      </p:sp>
    </p:spTree>
    <p:extLst>
      <p:ext uri="{BB962C8B-B14F-4D97-AF65-F5344CB8AC3E}">
        <p14:creationId xmlns:p14="http://schemas.microsoft.com/office/powerpoint/2010/main" val="55351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B0DCB87-C70D-2EBF-10CA-E4B98780CC11}"/>
              </a:ext>
            </a:extLst>
          </p:cNvPr>
          <p:cNvPicPr>
            <a:picLocks noChangeAspect="1"/>
          </p:cNvPicPr>
          <p:nvPr/>
        </p:nvPicPr>
        <p:blipFill rotWithShape="1">
          <a:blip r:embed="rId2">
            <a:alphaModFix amt="50000"/>
          </a:blip>
          <a:srcRect l="1637" r="39029" b="-1"/>
          <a:stretch/>
        </p:blipFill>
        <p:spPr>
          <a:xfrm>
            <a:off x="20" y="10"/>
            <a:ext cx="6095979" cy="6857990"/>
          </a:xfrm>
          <a:prstGeom prst="rect">
            <a:avLst/>
          </a:prstGeom>
        </p:spPr>
      </p:pic>
      <p:sp>
        <p:nvSpPr>
          <p:cNvPr id="2" name="Title 1">
            <a:extLst>
              <a:ext uri="{FF2B5EF4-FFF2-40B4-BE49-F238E27FC236}">
                <a16:creationId xmlns:a16="http://schemas.microsoft.com/office/drawing/2014/main" id="{08CD1E65-9EAE-614B-9C10-AAD446C08FCF}"/>
              </a:ext>
            </a:extLst>
          </p:cNvPr>
          <p:cNvSpPr>
            <a:spLocks noGrp="1"/>
          </p:cNvSpPr>
          <p:nvPr>
            <p:ph type="title"/>
          </p:nvPr>
        </p:nvSpPr>
        <p:spPr>
          <a:xfrm>
            <a:off x="1028700" y="1025718"/>
            <a:ext cx="4057650" cy="4770783"/>
          </a:xfrm>
        </p:spPr>
        <p:txBody>
          <a:bodyPr anchor="ctr">
            <a:normAutofit/>
          </a:bodyPr>
          <a:lstStyle/>
          <a:p>
            <a:pPr algn="ctr"/>
            <a:r>
              <a:rPr lang="en-US">
                <a:solidFill>
                  <a:srgbClr val="FFFFFF"/>
                </a:solidFill>
              </a:rPr>
              <a:t>Dataset</a:t>
            </a:r>
          </a:p>
        </p:txBody>
      </p:sp>
      <p:sp>
        <p:nvSpPr>
          <p:cNvPr id="3" name="Content Placeholder 2">
            <a:extLst>
              <a:ext uri="{FF2B5EF4-FFF2-40B4-BE49-F238E27FC236}">
                <a16:creationId xmlns:a16="http://schemas.microsoft.com/office/drawing/2014/main" id="{1F922C6F-969C-3F46-9892-3BBA9313D906}"/>
              </a:ext>
            </a:extLst>
          </p:cNvPr>
          <p:cNvSpPr>
            <a:spLocks noGrp="1"/>
          </p:cNvSpPr>
          <p:nvPr>
            <p:ph idx="1"/>
          </p:nvPr>
        </p:nvSpPr>
        <p:spPr>
          <a:xfrm>
            <a:off x="7179972" y="762000"/>
            <a:ext cx="3825025" cy="5334000"/>
          </a:xfrm>
        </p:spPr>
        <p:txBody>
          <a:bodyPr anchor="ctr">
            <a:normAutofit fontScale="92500" lnSpcReduction="20000"/>
          </a:bodyPr>
          <a:lstStyle/>
          <a:p>
            <a:pPr lvl="1"/>
            <a:r>
              <a:rPr lang="en-US" sz="1700"/>
              <a:t>We will be using the Flickr 8k dataset </a:t>
            </a:r>
          </a:p>
          <a:p>
            <a:pPr lvl="1"/>
            <a:r>
              <a:rPr lang="en-US" sz="1700" b="0"/>
              <a:t>In the Flickr8k dataset, each image is associated with five different captions that describe the entities and events depicted in the image that were collected</a:t>
            </a:r>
          </a:p>
          <a:p>
            <a:r>
              <a:rPr lang="en-US" sz="1700"/>
              <a:t>Our dataset structure is as follows:-</a:t>
            </a:r>
          </a:p>
          <a:p>
            <a:r>
              <a:rPr lang="en-US" sz="1700"/>
              <a:t>Flick8k/ </a:t>
            </a:r>
          </a:p>
          <a:p>
            <a:pPr lvl="1"/>
            <a:r>
              <a:rPr lang="en-US" sz="1700" b="0"/>
              <a:t>Flick8k_Dataset/ :- contains the 8000 images</a:t>
            </a:r>
            <a:endParaRPr lang="en-US" sz="1700"/>
          </a:p>
          <a:p>
            <a:pPr lvl="1"/>
            <a:r>
              <a:rPr lang="en-US" sz="1700" b="0"/>
              <a:t>Flick8k_Text/</a:t>
            </a:r>
            <a:r>
              <a:rPr lang="en-US" sz="1700"/>
              <a:t> </a:t>
            </a:r>
          </a:p>
          <a:p>
            <a:pPr lvl="2"/>
            <a:r>
              <a:rPr lang="en-US" sz="1700"/>
              <a:t>Flickr8k.token.txt:- contains the image id along with the 5 captions</a:t>
            </a:r>
          </a:p>
          <a:p>
            <a:pPr lvl="2"/>
            <a:r>
              <a:rPr lang="en-US" sz="1700"/>
              <a:t>Flickr8k.trainImages.txt:- contains the training image id’s</a:t>
            </a:r>
          </a:p>
          <a:p>
            <a:pPr lvl="2"/>
            <a:r>
              <a:rPr lang="en-US" sz="1700"/>
              <a:t>Flickr8k.testImages.txt:- contains the test image id’s</a:t>
            </a:r>
          </a:p>
          <a:p>
            <a:pPr lvl="1"/>
            <a:endParaRPr lang="en-US" sz="1700"/>
          </a:p>
          <a:p>
            <a:pPr lvl="1"/>
            <a:endParaRPr lang="en-US" sz="1700"/>
          </a:p>
        </p:txBody>
      </p:sp>
    </p:spTree>
    <p:extLst>
      <p:ext uri="{BB962C8B-B14F-4D97-AF65-F5344CB8AC3E}">
        <p14:creationId xmlns:p14="http://schemas.microsoft.com/office/powerpoint/2010/main" val="1438669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1EF03-427B-DC4B-9A6A-BFAC76B34C97}"/>
              </a:ext>
            </a:extLst>
          </p:cNvPr>
          <p:cNvSpPr>
            <a:spLocks noGrp="1"/>
          </p:cNvSpPr>
          <p:nvPr>
            <p:ph type="title"/>
          </p:nvPr>
        </p:nvSpPr>
        <p:spPr>
          <a:xfrm>
            <a:off x="1429566" y="1374753"/>
            <a:ext cx="4827799" cy="1034217"/>
          </a:xfrm>
        </p:spPr>
        <p:txBody>
          <a:bodyPr>
            <a:normAutofit/>
          </a:bodyPr>
          <a:lstStyle/>
          <a:p>
            <a:pPr>
              <a:lnSpc>
                <a:spcPct val="110000"/>
              </a:lnSpc>
            </a:pPr>
            <a:r>
              <a:rPr lang="en-US" dirty="0">
                <a:solidFill>
                  <a:schemeClr val="bg1"/>
                </a:solidFill>
              </a:rPr>
              <a:t>Sample of the Data</a:t>
            </a:r>
          </a:p>
        </p:txBody>
      </p:sp>
      <p:pic>
        <p:nvPicPr>
          <p:cNvPr id="4" name="Content Placeholder 3" descr="Text&#10;&#10;Description automatically generated">
            <a:extLst>
              <a:ext uri="{FF2B5EF4-FFF2-40B4-BE49-F238E27FC236}">
                <a16:creationId xmlns:a16="http://schemas.microsoft.com/office/drawing/2014/main" id="{7D3E1EB6-EDBE-FE40-996E-060305778A29}"/>
              </a:ext>
            </a:extLst>
          </p:cNvPr>
          <p:cNvPicPr>
            <a:picLocks noGrp="1" noChangeAspect="1"/>
          </p:cNvPicPr>
          <p:nvPr>
            <p:ph idx="1"/>
          </p:nvPr>
        </p:nvPicPr>
        <p:blipFill>
          <a:blip r:embed="rId2"/>
          <a:stretch>
            <a:fillRect/>
          </a:stretch>
        </p:blipFill>
        <p:spPr>
          <a:xfrm>
            <a:off x="2209801" y="2590800"/>
            <a:ext cx="6217920" cy="3205873"/>
          </a:xfrm>
        </p:spPr>
      </p:pic>
    </p:spTree>
    <p:extLst>
      <p:ext uri="{BB962C8B-B14F-4D97-AF65-F5344CB8AC3E}">
        <p14:creationId xmlns:p14="http://schemas.microsoft.com/office/powerpoint/2010/main" val="255367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48B84-0032-B743-B70B-89254E12F7D6}"/>
              </a:ext>
            </a:extLst>
          </p:cNvPr>
          <p:cNvSpPr>
            <a:spLocks noGrp="1"/>
          </p:cNvSpPr>
          <p:nvPr>
            <p:ph type="title"/>
          </p:nvPr>
        </p:nvSpPr>
        <p:spPr/>
        <p:txBody>
          <a:bodyPr/>
          <a:lstStyle/>
          <a:p>
            <a:r>
              <a:rPr lang="en-US" dirty="0"/>
              <a:t>Understanding the text</a:t>
            </a:r>
          </a:p>
        </p:txBody>
      </p:sp>
      <p:pic>
        <p:nvPicPr>
          <p:cNvPr id="8" name="Content Placeholder 7" descr="Chart&#10;&#10;Description automatically generated">
            <a:extLst>
              <a:ext uri="{FF2B5EF4-FFF2-40B4-BE49-F238E27FC236}">
                <a16:creationId xmlns:a16="http://schemas.microsoft.com/office/drawing/2014/main" id="{28B572BD-F4B0-77B9-459D-68A88D6D44F3}"/>
              </a:ext>
            </a:extLst>
          </p:cNvPr>
          <p:cNvPicPr>
            <a:picLocks noGrp="1" noChangeAspect="1"/>
          </p:cNvPicPr>
          <p:nvPr>
            <p:ph idx="1"/>
          </p:nvPr>
        </p:nvPicPr>
        <p:blipFill>
          <a:blip r:embed="rId2"/>
          <a:stretch>
            <a:fillRect/>
          </a:stretch>
        </p:blipFill>
        <p:spPr>
          <a:xfrm>
            <a:off x="2368026" y="2286000"/>
            <a:ext cx="7362285" cy="3810000"/>
          </a:xfrm>
        </p:spPr>
      </p:pic>
    </p:spTree>
    <p:extLst>
      <p:ext uri="{BB962C8B-B14F-4D97-AF65-F5344CB8AC3E}">
        <p14:creationId xmlns:p14="http://schemas.microsoft.com/office/powerpoint/2010/main" val="2501208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ADA7D-A7ED-1F47-A873-86EE0A5B7DFE}"/>
              </a:ext>
            </a:extLst>
          </p:cNvPr>
          <p:cNvSpPr>
            <a:spLocks noGrp="1"/>
          </p:cNvSpPr>
          <p:nvPr>
            <p:ph type="title"/>
          </p:nvPr>
        </p:nvSpPr>
        <p:spPr/>
        <p:txBody>
          <a:bodyPr/>
          <a:lstStyle/>
          <a:p>
            <a:r>
              <a:rPr lang="en-US" dirty="0"/>
              <a:t>Technical approach and architecture</a:t>
            </a:r>
          </a:p>
        </p:txBody>
      </p:sp>
      <p:sp>
        <p:nvSpPr>
          <p:cNvPr id="3" name="Content Placeholder 2">
            <a:extLst>
              <a:ext uri="{FF2B5EF4-FFF2-40B4-BE49-F238E27FC236}">
                <a16:creationId xmlns:a16="http://schemas.microsoft.com/office/drawing/2014/main" id="{D152AD1F-C602-874B-9C9B-841CEAD69F53}"/>
              </a:ext>
            </a:extLst>
          </p:cNvPr>
          <p:cNvSpPr>
            <a:spLocks noGrp="1"/>
          </p:cNvSpPr>
          <p:nvPr>
            <p:ph idx="1"/>
          </p:nvPr>
        </p:nvSpPr>
        <p:spPr/>
        <p:txBody>
          <a:bodyPr>
            <a:normAutofit/>
          </a:bodyPr>
          <a:lstStyle/>
          <a:p>
            <a:r>
              <a:rPr lang="en-US" b="1" dirty="0"/>
              <a:t>Prepare Photo Data . W</a:t>
            </a:r>
            <a:r>
              <a:rPr lang="en-US" dirty="0"/>
              <a:t>e can pre-compute the “image features” using the pre-trained model and save them to file. We can then load these features later and feed them into our model </a:t>
            </a:r>
          </a:p>
          <a:p>
            <a:r>
              <a:rPr lang="en-US" dirty="0"/>
              <a:t>Develop a deep learning model</a:t>
            </a:r>
          </a:p>
          <a:p>
            <a:r>
              <a:rPr lang="en-US" dirty="0"/>
              <a:t>We will describe the model in three parts:</a:t>
            </a:r>
          </a:p>
          <a:p>
            <a:r>
              <a:rPr lang="en-US" b="1" dirty="0"/>
              <a:t>Photo Feature Extractor</a:t>
            </a:r>
          </a:p>
          <a:p>
            <a:r>
              <a:rPr lang="en-US" b="1" dirty="0"/>
              <a:t>Sequence Processor</a:t>
            </a:r>
          </a:p>
          <a:p>
            <a:r>
              <a:rPr lang="en-US" b="1" dirty="0"/>
              <a:t>Decoder</a:t>
            </a:r>
            <a:endParaRPr lang="en-US" dirty="0"/>
          </a:p>
        </p:txBody>
      </p:sp>
    </p:spTree>
    <p:extLst>
      <p:ext uri="{BB962C8B-B14F-4D97-AF65-F5344CB8AC3E}">
        <p14:creationId xmlns:p14="http://schemas.microsoft.com/office/powerpoint/2010/main" val="4211315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480D8-F522-AB4D-8909-0D9583D69F5B}"/>
              </a:ext>
            </a:extLst>
          </p:cNvPr>
          <p:cNvSpPr>
            <a:spLocks noGrp="1"/>
          </p:cNvSpPr>
          <p:nvPr>
            <p:ph type="title"/>
          </p:nvPr>
        </p:nvSpPr>
        <p:spPr/>
        <p:txBody>
          <a:bodyPr/>
          <a:lstStyle/>
          <a:p>
            <a:r>
              <a:rPr lang="en-US" dirty="0" err="1"/>
              <a:t>XceptionNet</a:t>
            </a:r>
            <a:r>
              <a:rPr lang="en-US" dirty="0"/>
              <a:t> </a:t>
            </a:r>
          </a:p>
        </p:txBody>
      </p:sp>
      <p:pic>
        <p:nvPicPr>
          <p:cNvPr id="5" name="Content Placeholder 4" descr="Diagram, schematic&#10;&#10;Description automatically generated">
            <a:extLst>
              <a:ext uri="{FF2B5EF4-FFF2-40B4-BE49-F238E27FC236}">
                <a16:creationId xmlns:a16="http://schemas.microsoft.com/office/drawing/2014/main" id="{25693285-E003-6D16-F751-08B18702935C}"/>
              </a:ext>
            </a:extLst>
          </p:cNvPr>
          <p:cNvPicPr>
            <a:picLocks noGrp="1" noChangeAspect="1"/>
          </p:cNvPicPr>
          <p:nvPr>
            <p:ph idx="1"/>
          </p:nvPr>
        </p:nvPicPr>
        <p:blipFill>
          <a:blip r:embed="rId2"/>
          <a:stretch>
            <a:fillRect/>
          </a:stretch>
        </p:blipFill>
        <p:spPr>
          <a:xfrm>
            <a:off x="3350419" y="2660650"/>
            <a:ext cx="5397500" cy="3060700"/>
          </a:xfrm>
        </p:spPr>
      </p:pic>
    </p:spTree>
    <p:extLst>
      <p:ext uri="{BB962C8B-B14F-4D97-AF65-F5344CB8AC3E}">
        <p14:creationId xmlns:p14="http://schemas.microsoft.com/office/powerpoint/2010/main" val="1452647293"/>
      </p:ext>
    </p:extLst>
  </p:cSld>
  <p:clrMapOvr>
    <a:masterClrMapping/>
  </p:clrMapOvr>
</p:sld>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Vapor Trail</Template>
  <TotalTime>473</TotalTime>
  <Words>718</Words>
  <Application>Microsoft Macintosh PowerPoint</Application>
  <PresentationFormat>Widescreen</PresentationFormat>
  <Paragraphs>83</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Trade Gothic Next Cond</vt:lpstr>
      <vt:lpstr>Trade Gothic Next Light</vt:lpstr>
      <vt:lpstr>PortalVTI</vt:lpstr>
      <vt:lpstr>Image Captioning using convolutional and sequential models</vt:lpstr>
      <vt:lpstr>Outline</vt:lpstr>
      <vt:lpstr>Problem statement</vt:lpstr>
      <vt:lpstr>Approach to solve the problem</vt:lpstr>
      <vt:lpstr>Dataset</vt:lpstr>
      <vt:lpstr>Sample of the Data</vt:lpstr>
      <vt:lpstr>Understanding the text</vt:lpstr>
      <vt:lpstr>Technical approach and architecture</vt:lpstr>
      <vt:lpstr>XceptionNet </vt:lpstr>
      <vt:lpstr>Resnet Architecture</vt:lpstr>
      <vt:lpstr>Implementation</vt:lpstr>
      <vt:lpstr>Implementation of Resnet traditional</vt:lpstr>
      <vt:lpstr>Sequence model</vt:lpstr>
      <vt:lpstr>Models </vt:lpstr>
      <vt:lpstr>Evaluation of the model</vt:lpstr>
      <vt:lpstr>Bleu</vt:lpstr>
      <vt:lpstr>  results</vt:lpstr>
      <vt:lpstr>Conclusion and future direction</vt:lpstr>
      <vt:lpstr>References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Image Classification</dc:title>
  <dc:creator>Jayanth Nadakuduru</dc:creator>
  <cp:lastModifiedBy>Jayanth Nadakuduru</cp:lastModifiedBy>
  <cp:revision>78</cp:revision>
  <dcterms:created xsi:type="dcterms:W3CDTF">2022-03-24T19:32:57Z</dcterms:created>
  <dcterms:modified xsi:type="dcterms:W3CDTF">2022-05-05T23:17:53Z</dcterms:modified>
</cp:coreProperties>
</file>